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58" r:id="rId3"/>
    <p:sldId id="260" r:id="rId4"/>
    <p:sldId id="261" r:id="rId5"/>
    <p:sldId id="259"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ggbloom,Maddie K" initials="HK" lastIdx="1" clrIdx="0">
    <p:extLst>
      <p:ext uri="{19B8F6BF-5375-455C-9EA6-DF929625EA0E}">
        <p15:presenceInfo xmlns:p15="http://schemas.microsoft.com/office/powerpoint/2012/main" userId="S::maddiekh13@ufl.edu::8d256a02-873e-48fc-9433-9efbc102586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A8DCD9"/>
    <a:srgbClr val="D9EEF9"/>
    <a:srgbClr val="253B79"/>
    <a:srgbClr val="F6A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22"/>
    <p:restoredTop sz="96327"/>
  </p:normalViewPr>
  <p:slideViewPr>
    <p:cSldViewPr snapToGrid="0" snapToObjects="1">
      <p:cViewPr varScale="1">
        <p:scale>
          <a:sx n="128" d="100"/>
          <a:sy n="128" d="100"/>
        </p:scale>
        <p:origin x="52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282EC-8781-4643-ACA4-6EB3A1926BA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30199A7-F8E7-E44F-BBB5-CAE229CC22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392475-003E-1C47-85E7-4120712EC85C}"/>
              </a:ext>
            </a:extLst>
          </p:cNvPr>
          <p:cNvSpPr>
            <a:spLocks noGrp="1"/>
          </p:cNvSpPr>
          <p:nvPr>
            <p:ph type="dt" sz="half" idx="10"/>
          </p:nvPr>
        </p:nvSpPr>
        <p:spPr/>
        <p:txBody>
          <a:bodyPr/>
          <a:lstStyle/>
          <a:p>
            <a:fld id="{91243B6F-67B6-3145-9731-C319FCF0A939}" type="datetimeFigureOut">
              <a:rPr lang="en-US" smtClean="0"/>
              <a:t>11/10/20</a:t>
            </a:fld>
            <a:endParaRPr lang="en-US"/>
          </a:p>
        </p:txBody>
      </p:sp>
      <p:sp>
        <p:nvSpPr>
          <p:cNvPr id="5" name="Footer Placeholder 4">
            <a:extLst>
              <a:ext uri="{FF2B5EF4-FFF2-40B4-BE49-F238E27FC236}">
                <a16:creationId xmlns:a16="http://schemas.microsoft.com/office/drawing/2014/main" id="{1322EBB5-34A8-4F4E-BD68-095703A11E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A32E81-60EE-E049-BBB6-4A40F6FA2D8E}"/>
              </a:ext>
            </a:extLst>
          </p:cNvPr>
          <p:cNvSpPr>
            <a:spLocks noGrp="1"/>
          </p:cNvSpPr>
          <p:nvPr>
            <p:ph type="sldNum" sz="quarter" idx="12"/>
          </p:nvPr>
        </p:nvSpPr>
        <p:spPr/>
        <p:txBody>
          <a:bodyPr/>
          <a:lstStyle/>
          <a:p>
            <a:fld id="{13A6BBE5-A8E6-7E48-8206-0D5A7AE64374}" type="slidenum">
              <a:rPr lang="en-US" smtClean="0"/>
              <a:t>‹#›</a:t>
            </a:fld>
            <a:endParaRPr lang="en-US"/>
          </a:p>
        </p:txBody>
      </p:sp>
    </p:spTree>
    <p:extLst>
      <p:ext uri="{BB962C8B-B14F-4D97-AF65-F5344CB8AC3E}">
        <p14:creationId xmlns:p14="http://schemas.microsoft.com/office/powerpoint/2010/main" val="894003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64E4B-944A-AF43-B706-5FFE1566D8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06EC118-ED0D-9247-A7F4-F3835C6F76E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8E6D2D-721B-9041-8BAD-DF3634C36AFA}"/>
              </a:ext>
            </a:extLst>
          </p:cNvPr>
          <p:cNvSpPr>
            <a:spLocks noGrp="1"/>
          </p:cNvSpPr>
          <p:nvPr>
            <p:ph type="dt" sz="half" idx="10"/>
          </p:nvPr>
        </p:nvSpPr>
        <p:spPr/>
        <p:txBody>
          <a:bodyPr/>
          <a:lstStyle/>
          <a:p>
            <a:fld id="{91243B6F-67B6-3145-9731-C319FCF0A939}" type="datetimeFigureOut">
              <a:rPr lang="en-US" smtClean="0"/>
              <a:t>11/10/20</a:t>
            </a:fld>
            <a:endParaRPr lang="en-US"/>
          </a:p>
        </p:txBody>
      </p:sp>
      <p:sp>
        <p:nvSpPr>
          <p:cNvPr id="5" name="Footer Placeholder 4">
            <a:extLst>
              <a:ext uri="{FF2B5EF4-FFF2-40B4-BE49-F238E27FC236}">
                <a16:creationId xmlns:a16="http://schemas.microsoft.com/office/drawing/2014/main" id="{8E6AEF77-C925-A244-AD58-9CABFEBB89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2324FD-4AF3-D74C-8278-114AB7AACB2F}"/>
              </a:ext>
            </a:extLst>
          </p:cNvPr>
          <p:cNvSpPr>
            <a:spLocks noGrp="1"/>
          </p:cNvSpPr>
          <p:nvPr>
            <p:ph type="sldNum" sz="quarter" idx="12"/>
          </p:nvPr>
        </p:nvSpPr>
        <p:spPr/>
        <p:txBody>
          <a:bodyPr/>
          <a:lstStyle/>
          <a:p>
            <a:fld id="{13A6BBE5-A8E6-7E48-8206-0D5A7AE64374}" type="slidenum">
              <a:rPr lang="en-US" smtClean="0"/>
              <a:t>‹#›</a:t>
            </a:fld>
            <a:endParaRPr lang="en-US"/>
          </a:p>
        </p:txBody>
      </p:sp>
    </p:spTree>
    <p:extLst>
      <p:ext uri="{BB962C8B-B14F-4D97-AF65-F5344CB8AC3E}">
        <p14:creationId xmlns:p14="http://schemas.microsoft.com/office/powerpoint/2010/main" val="1605337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2E7995-3840-A749-9F3A-46867417177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B4806E2-7A64-6E49-8A49-3A18B0CCB67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4E67E8-C711-444F-BBDB-E3C2BB529C4F}"/>
              </a:ext>
            </a:extLst>
          </p:cNvPr>
          <p:cNvSpPr>
            <a:spLocks noGrp="1"/>
          </p:cNvSpPr>
          <p:nvPr>
            <p:ph type="dt" sz="half" idx="10"/>
          </p:nvPr>
        </p:nvSpPr>
        <p:spPr/>
        <p:txBody>
          <a:bodyPr/>
          <a:lstStyle/>
          <a:p>
            <a:fld id="{91243B6F-67B6-3145-9731-C319FCF0A939}" type="datetimeFigureOut">
              <a:rPr lang="en-US" smtClean="0"/>
              <a:t>11/10/20</a:t>
            </a:fld>
            <a:endParaRPr lang="en-US"/>
          </a:p>
        </p:txBody>
      </p:sp>
      <p:sp>
        <p:nvSpPr>
          <p:cNvPr id="5" name="Footer Placeholder 4">
            <a:extLst>
              <a:ext uri="{FF2B5EF4-FFF2-40B4-BE49-F238E27FC236}">
                <a16:creationId xmlns:a16="http://schemas.microsoft.com/office/drawing/2014/main" id="{BE5A6233-BEC8-D049-A6E3-A847268402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FC25E6-82B2-A94B-8546-71151C6B372B}"/>
              </a:ext>
            </a:extLst>
          </p:cNvPr>
          <p:cNvSpPr>
            <a:spLocks noGrp="1"/>
          </p:cNvSpPr>
          <p:nvPr>
            <p:ph type="sldNum" sz="quarter" idx="12"/>
          </p:nvPr>
        </p:nvSpPr>
        <p:spPr/>
        <p:txBody>
          <a:bodyPr/>
          <a:lstStyle/>
          <a:p>
            <a:fld id="{13A6BBE5-A8E6-7E48-8206-0D5A7AE64374}" type="slidenum">
              <a:rPr lang="en-US" smtClean="0"/>
              <a:t>‹#›</a:t>
            </a:fld>
            <a:endParaRPr lang="en-US"/>
          </a:p>
        </p:txBody>
      </p:sp>
    </p:spTree>
    <p:extLst>
      <p:ext uri="{BB962C8B-B14F-4D97-AF65-F5344CB8AC3E}">
        <p14:creationId xmlns:p14="http://schemas.microsoft.com/office/powerpoint/2010/main" val="1551238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100F7-4C34-E348-9F28-2506427869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826AF5-753A-3E44-B3CF-B572B9CC1A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27C363-21C8-8C40-AA66-C4B27EFB1A11}"/>
              </a:ext>
            </a:extLst>
          </p:cNvPr>
          <p:cNvSpPr>
            <a:spLocks noGrp="1"/>
          </p:cNvSpPr>
          <p:nvPr>
            <p:ph type="dt" sz="half" idx="10"/>
          </p:nvPr>
        </p:nvSpPr>
        <p:spPr/>
        <p:txBody>
          <a:bodyPr/>
          <a:lstStyle/>
          <a:p>
            <a:fld id="{91243B6F-67B6-3145-9731-C319FCF0A939}" type="datetimeFigureOut">
              <a:rPr lang="en-US" smtClean="0"/>
              <a:t>11/10/20</a:t>
            </a:fld>
            <a:endParaRPr lang="en-US"/>
          </a:p>
        </p:txBody>
      </p:sp>
      <p:sp>
        <p:nvSpPr>
          <p:cNvPr id="5" name="Footer Placeholder 4">
            <a:extLst>
              <a:ext uri="{FF2B5EF4-FFF2-40B4-BE49-F238E27FC236}">
                <a16:creationId xmlns:a16="http://schemas.microsoft.com/office/drawing/2014/main" id="{C2FECE7A-6EC5-5241-9EDA-1BD41A57A1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429697-F934-7541-A944-9EA31FFA6694}"/>
              </a:ext>
            </a:extLst>
          </p:cNvPr>
          <p:cNvSpPr>
            <a:spLocks noGrp="1"/>
          </p:cNvSpPr>
          <p:nvPr>
            <p:ph type="sldNum" sz="quarter" idx="12"/>
          </p:nvPr>
        </p:nvSpPr>
        <p:spPr/>
        <p:txBody>
          <a:bodyPr/>
          <a:lstStyle/>
          <a:p>
            <a:fld id="{13A6BBE5-A8E6-7E48-8206-0D5A7AE64374}" type="slidenum">
              <a:rPr lang="en-US" smtClean="0"/>
              <a:t>‹#›</a:t>
            </a:fld>
            <a:endParaRPr lang="en-US"/>
          </a:p>
        </p:txBody>
      </p:sp>
    </p:spTree>
    <p:extLst>
      <p:ext uri="{BB962C8B-B14F-4D97-AF65-F5344CB8AC3E}">
        <p14:creationId xmlns:p14="http://schemas.microsoft.com/office/powerpoint/2010/main" val="4003933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88746-AF5F-3E47-9E83-D0988A010B9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C155D75-0FA9-964F-ACD3-D03EF021410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2286A7-9146-FB45-8115-125397CEAA0F}"/>
              </a:ext>
            </a:extLst>
          </p:cNvPr>
          <p:cNvSpPr>
            <a:spLocks noGrp="1"/>
          </p:cNvSpPr>
          <p:nvPr>
            <p:ph type="dt" sz="half" idx="10"/>
          </p:nvPr>
        </p:nvSpPr>
        <p:spPr/>
        <p:txBody>
          <a:bodyPr/>
          <a:lstStyle/>
          <a:p>
            <a:fld id="{91243B6F-67B6-3145-9731-C319FCF0A939}" type="datetimeFigureOut">
              <a:rPr lang="en-US" smtClean="0"/>
              <a:t>11/10/20</a:t>
            </a:fld>
            <a:endParaRPr lang="en-US"/>
          </a:p>
        </p:txBody>
      </p:sp>
      <p:sp>
        <p:nvSpPr>
          <p:cNvPr id="5" name="Footer Placeholder 4">
            <a:extLst>
              <a:ext uri="{FF2B5EF4-FFF2-40B4-BE49-F238E27FC236}">
                <a16:creationId xmlns:a16="http://schemas.microsoft.com/office/drawing/2014/main" id="{8285A14F-5268-C944-A03E-348531720E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F37CA6-8980-1142-8BED-83A6AEE584EB}"/>
              </a:ext>
            </a:extLst>
          </p:cNvPr>
          <p:cNvSpPr>
            <a:spLocks noGrp="1"/>
          </p:cNvSpPr>
          <p:nvPr>
            <p:ph type="sldNum" sz="quarter" idx="12"/>
          </p:nvPr>
        </p:nvSpPr>
        <p:spPr/>
        <p:txBody>
          <a:bodyPr/>
          <a:lstStyle/>
          <a:p>
            <a:fld id="{13A6BBE5-A8E6-7E48-8206-0D5A7AE64374}" type="slidenum">
              <a:rPr lang="en-US" smtClean="0"/>
              <a:t>‹#›</a:t>
            </a:fld>
            <a:endParaRPr lang="en-US"/>
          </a:p>
        </p:txBody>
      </p:sp>
    </p:spTree>
    <p:extLst>
      <p:ext uri="{BB962C8B-B14F-4D97-AF65-F5344CB8AC3E}">
        <p14:creationId xmlns:p14="http://schemas.microsoft.com/office/powerpoint/2010/main" val="37654089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90201-23FE-4448-A506-B1506B7405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09EA18-DA26-074B-B232-CDAACB6156A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9A906C-A669-3E47-A90A-CC701045DA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0F4E5D1-C5CD-2B49-B089-0329CBFDA8BC}"/>
              </a:ext>
            </a:extLst>
          </p:cNvPr>
          <p:cNvSpPr>
            <a:spLocks noGrp="1"/>
          </p:cNvSpPr>
          <p:nvPr>
            <p:ph type="dt" sz="half" idx="10"/>
          </p:nvPr>
        </p:nvSpPr>
        <p:spPr/>
        <p:txBody>
          <a:bodyPr/>
          <a:lstStyle/>
          <a:p>
            <a:fld id="{91243B6F-67B6-3145-9731-C319FCF0A939}" type="datetimeFigureOut">
              <a:rPr lang="en-US" smtClean="0"/>
              <a:t>11/10/20</a:t>
            </a:fld>
            <a:endParaRPr lang="en-US"/>
          </a:p>
        </p:txBody>
      </p:sp>
      <p:sp>
        <p:nvSpPr>
          <p:cNvPr id="6" name="Footer Placeholder 5">
            <a:extLst>
              <a:ext uri="{FF2B5EF4-FFF2-40B4-BE49-F238E27FC236}">
                <a16:creationId xmlns:a16="http://schemas.microsoft.com/office/drawing/2014/main" id="{1E28FD7A-6EE8-BF49-86AF-1CEF7EA679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C1A832-FEBF-DF47-B2FF-687F79CE1FE0}"/>
              </a:ext>
            </a:extLst>
          </p:cNvPr>
          <p:cNvSpPr>
            <a:spLocks noGrp="1"/>
          </p:cNvSpPr>
          <p:nvPr>
            <p:ph type="sldNum" sz="quarter" idx="12"/>
          </p:nvPr>
        </p:nvSpPr>
        <p:spPr/>
        <p:txBody>
          <a:bodyPr/>
          <a:lstStyle/>
          <a:p>
            <a:fld id="{13A6BBE5-A8E6-7E48-8206-0D5A7AE64374}" type="slidenum">
              <a:rPr lang="en-US" smtClean="0"/>
              <a:t>‹#›</a:t>
            </a:fld>
            <a:endParaRPr lang="en-US"/>
          </a:p>
        </p:txBody>
      </p:sp>
    </p:spTree>
    <p:extLst>
      <p:ext uri="{BB962C8B-B14F-4D97-AF65-F5344CB8AC3E}">
        <p14:creationId xmlns:p14="http://schemas.microsoft.com/office/powerpoint/2010/main" val="7624674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D3F91-6399-7346-9FC0-64CC4FEC66B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6DD70EC-9B99-2A4B-8277-3F868A3F6C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6B3EB2-6617-A249-9815-52DE62EEC14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C285D3-52E9-3A4A-815F-59F3101F52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052C53F-1E32-4448-90EC-A6065DFF0E1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F511921-E89E-654B-99F2-E2731E0828C6}"/>
              </a:ext>
            </a:extLst>
          </p:cNvPr>
          <p:cNvSpPr>
            <a:spLocks noGrp="1"/>
          </p:cNvSpPr>
          <p:nvPr>
            <p:ph type="dt" sz="half" idx="10"/>
          </p:nvPr>
        </p:nvSpPr>
        <p:spPr/>
        <p:txBody>
          <a:bodyPr/>
          <a:lstStyle/>
          <a:p>
            <a:fld id="{91243B6F-67B6-3145-9731-C319FCF0A939}" type="datetimeFigureOut">
              <a:rPr lang="en-US" smtClean="0"/>
              <a:t>11/10/20</a:t>
            </a:fld>
            <a:endParaRPr lang="en-US"/>
          </a:p>
        </p:txBody>
      </p:sp>
      <p:sp>
        <p:nvSpPr>
          <p:cNvPr id="8" name="Footer Placeholder 7">
            <a:extLst>
              <a:ext uri="{FF2B5EF4-FFF2-40B4-BE49-F238E27FC236}">
                <a16:creationId xmlns:a16="http://schemas.microsoft.com/office/drawing/2014/main" id="{5233FC53-C098-D149-9553-915AA1D619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85513C2-6E7B-1B47-B7DC-27D8DB460C8F}"/>
              </a:ext>
            </a:extLst>
          </p:cNvPr>
          <p:cNvSpPr>
            <a:spLocks noGrp="1"/>
          </p:cNvSpPr>
          <p:nvPr>
            <p:ph type="sldNum" sz="quarter" idx="12"/>
          </p:nvPr>
        </p:nvSpPr>
        <p:spPr/>
        <p:txBody>
          <a:bodyPr/>
          <a:lstStyle/>
          <a:p>
            <a:fld id="{13A6BBE5-A8E6-7E48-8206-0D5A7AE64374}" type="slidenum">
              <a:rPr lang="en-US" smtClean="0"/>
              <a:t>‹#›</a:t>
            </a:fld>
            <a:endParaRPr lang="en-US"/>
          </a:p>
        </p:txBody>
      </p:sp>
    </p:spTree>
    <p:extLst>
      <p:ext uri="{BB962C8B-B14F-4D97-AF65-F5344CB8AC3E}">
        <p14:creationId xmlns:p14="http://schemas.microsoft.com/office/powerpoint/2010/main" val="39235635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36D53-D99D-FE46-A9AB-215CC023FD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F2DC4E6-90C2-0D48-A5CC-5DFD2CB553D5}"/>
              </a:ext>
            </a:extLst>
          </p:cNvPr>
          <p:cNvSpPr>
            <a:spLocks noGrp="1"/>
          </p:cNvSpPr>
          <p:nvPr>
            <p:ph type="dt" sz="half" idx="10"/>
          </p:nvPr>
        </p:nvSpPr>
        <p:spPr/>
        <p:txBody>
          <a:bodyPr/>
          <a:lstStyle/>
          <a:p>
            <a:fld id="{91243B6F-67B6-3145-9731-C319FCF0A939}" type="datetimeFigureOut">
              <a:rPr lang="en-US" smtClean="0"/>
              <a:t>11/10/20</a:t>
            </a:fld>
            <a:endParaRPr lang="en-US"/>
          </a:p>
        </p:txBody>
      </p:sp>
      <p:sp>
        <p:nvSpPr>
          <p:cNvPr id="4" name="Footer Placeholder 3">
            <a:extLst>
              <a:ext uri="{FF2B5EF4-FFF2-40B4-BE49-F238E27FC236}">
                <a16:creationId xmlns:a16="http://schemas.microsoft.com/office/drawing/2014/main" id="{F0DC7C5F-E295-D142-940C-AFB7E46F0D0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F6C1D8D-8A90-E643-ACC6-4A44FA4DA143}"/>
              </a:ext>
            </a:extLst>
          </p:cNvPr>
          <p:cNvSpPr>
            <a:spLocks noGrp="1"/>
          </p:cNvSpPr>
          <p:nvPr>
            <p:ph type="sldNum" sz="quarter" idx="12"/>
          </p:nvPr>
        </p:nvSpPr>
        <p:spPr/>
        <p:txBody>
          <a:bodyPr/>
          <a:lstStyle/>
          <a:p>
            <a:fld id="{13A6BBE5-A8E6-7E48-8206-0D5A7AE64374}" type="slidenum">
              <a:rPr lang="en-US" smtClean="0"/>
              <a:t>‹#›</a:t>
            </a:fld>
            <a:endParaRPr lang="en-US"/>
          </a:p>
        </p:txBody>
      </p:sp>
    </p:spTree>
    <p:extLst>
      <p:ext uri="{BB962C8B-B14F-4D97-AF65-F5344CB8AC3E}">
        <p14:creationId xmlns:p14="http://schemas.microsoft.com/office/powerpoint/2010/main" val="2713755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D09B28-3B41-E348-8A4A-2AF9305F2F17}"/>
              </a:ext>
            </a:extLst>
          </p:cNvPr>
          <p:cNvSpPr>
            <a:spLocks noGrp="1"/>
          </p:cNvSpPr>
          <p:nvPr>
            <p:ph type="dt" sz="half" idx="10"/>
          </p:nvPr>
        </p:nvSpPr>
        <p:spPr/>
        <p:txBody>
          <a:bodyPr/>
          <a:lstStyle/>
          <a:p>
            <a:fld id="{91243B6F-67B6-3145-9731-C319FCF0A939}" type="datetimeFigureOut">
              <a:rPr lang="en-US" smtClean="0"/>
              <a:t>11/10/20</a:t>
            </a:fld>
            <a:endParaRPr lang="en-US"/>
          </a:p>
        </p:txBody>
      </p:sp>
      <p:sp>
        <p:nvSpPr>
          <p:cNvPr id="3" name="Footer Placeholder 2">
            <a:extLst>
              <a:ext uri="{FF2B5EF4-FFF2-40B4-BE49-F238E27FC236}">
                <a16:creationId xmlns:a16="http://schemas.microsoft.com/office/drawing/2014/main" id="{1A3AFAD2-2C98-5C43-ACEE-82EFB52E972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8CC8796-55C2-ED4D-B3E7-7A5270224040}"/>
              </a:ext>
            </a:extLst>
          </p:cNvPr>
          <p:cNvSpPr>
            <a:spLocks noGrp="1"/>
          </p:cNvSpPr>
          <p:nvPr>
            <p:ph type="sldNum" sz="quarter" idx="12"/>
          </p:nvPr>
        </p:nvSpPr>
        <p:spPr/>
        <p:txBody>
          <a:bodyPr/>
          <a:lstStyle/>
          <a:p>
            <a:fld id="{13A6BBE5-A8E6-7E48-8206-0D5A7AE64374}" type="slidenum">
              <a:rPr lang="en-US" smtClean="0"/>
              <a:t>‹#›</a:t>
            </a:fld>
            <a:endParaRPr lang="en-US"/>
          </a:p>
        </p:txBody>
      </p:sp>
    </p:spTree>
    <p:extLst>
      <p:ext uri="{BB962C8B-B14F-4D97-AF65-F5344CB8AC3E}">
        <p14:creationId xmlns:p14="http://schemas.microsoft.com/office/powerpoint/2010/main" val="1854275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6A6AA-80C1-8A48-94D7-B39281B0B3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1D3809-B0CB-4B4F-A7B9-771FBD950B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BE7BF36-8F31-4748-B7C8-D0996C8E67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4D5147-6C0F-1B4D-BAE6-98C827729386}"/>
              </a:ext>
            </a:extLst>
          </p:cNvPr>
          <p:cNvSpPr>
            <a:spLocks noGrp="1"/>
          </p:cNvSpPr>
          <p:nvPr>
            <p:ph type="dt" sz="half" idx="10"/>
          </p:nvPr>
        </p:nvSpPr>
        <p:spPr/>
        <p:txBody>
          <a:bodyPr/>
          <a:lstStyle/>
          <a:p>
            <a:fld id="{91243B6F-67B6-3145-9731-C319FCF0A939}" type="datetimeFigureOut">
              <a:rPr lang="en-US" smtClean="0"/>
              <a:t>11/10/20</a:t>
            </a:fld>
            <a:endParaRPr lang="en-US"/>
          </a:p>
        </p:txBody>
      </p:sp>
      <p:sp>
        <p:nvSpPr>
          <p:cNvPr id="6" name="Footer Placeholder 5">
            <a:extLst>
              <a:ext uri="{FF2B5EF4-FFF2-40B4-BE49-F238E27FC236}">
                <a16:creationId xmlns:a16="http://schemas.microsoft.com/office/drawing/2014/main" id="{D0EC2371-CDCA-F24F-8657-626ACC9EB5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8FF4D6-B290-7449-9E95-175855E5C374}"/>
              </a:ext>
            </a:extLst>
          </p:cNvPr>
          <p:cNvSpPr>
            <a:spLocks noGrp="1"/>
          </p:cNvSpPr>
          <p:nvPr>
            <p:ph type="sldNum" sz="quarter" idx="12"/>
          </p:nvPr>
        </p:nvSpPr>
        <p:spPr/>
        <p:txBody>
          <a:bodyPr/>
          <a:lstStyle/>
          <a:p>
            <a:fld id="{13A6BBE5-A8E6-7E48-8206-0D5A7AE64374}" type="slidenum">
              <a:rPr lang="en-US" smtClean="0"/>
              <a:t>‹#›</a:t>
            </a:fld>
            <a:endParaRPr lang="en-US"/>
          </a:p>
        </p:txBody>
      </p:sp>
    </p:spTree>
    <p:extLst>
      <p:ext uri="{BB962C8B-B14F-4D97-AF65-F5344CB8AC3E}">
        <p14:creationId xmlns:p14="http://schemas.microsoft.com/office/powerpoint/2010/main" val="9008438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6114B-5868-EF4E-BF4E-DE8AE3899B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FF34C35-8DC5-744B-B994-1B3D46482B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975A68F-C57F-114D-B6F8-C263E74A9D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116E6B-153B-DB40-BB29-7676B524BD7B}"/>
              </a:ext>
            </a:extLst>
          </p:cNvPr>
          <p:cNvSpPr>
            <a:spLocks noGrp="1"/>
          </p:cNvSpPr>
          <p:nvPr>
            <p:ph type="dt" sz="half" idx="10"/>
          </p:nvPr>
        </p:nvSpPr>
        <p:spPr/>
        <p:txBody>
          <a:bodyPr/>
          <a:lstStyle/>
          <a:p>
            <a:fld id="{91243B6F-67B6-3145-9731-C319FCF0A939}" type="datetimeFigureOut">
              <a:rPr lang="en-US" smtClean="0"/>
              <a:t>11/10/20</a:t>
            </a:fld>
            <a:endParaRPr lang="en-US"/>
          </a:p>
        </p:txBody>
      </p:sp>
      <p:sp>
        <p:nvSpPr>
          <p:cNvPr id="6" name="Footer Placeholder 5">
            <a:extLst>
              <a:ext uri="{FF2B5EF4-FFF2-40B4-BE49-F238E27FC236}">
                <a16:creationId xmlns:a16="http://schemas.microsoft.com/office/drawing/2014/main" id="{4D76A17C-D93F-1244-B59F-7321F38E75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EE4BFC-9B7F-A54E-AA0F-0D964F91A199}"/>
              </a:ext>
            </a:extLst>
          </p:cNvPr>
          <p:cNvSpPr>
            <a:spLocks noGrp="1"/>
          </p:cNvSpPr>
          <p:nvPr>
            <p:ph type="sldNum" sz="quarter" idx="12"/>
          </p:nvPr>
        </p:nvSpPr>
        <p:spPr/>
        <p:txBody>
          <a:bodyPr/>
          <a:lstStyle/>
          <a:p>
            <a:fld id="{13A6BBE5-A8E6-7E48-8206-0D5A7AE64374}" type="slidenum">
              <a:rPr lang="en-US" smtClean="0"/>
              <a:t>‹#›</a:t>
            </a:fld>
            <a:endParaRPr lang="en-US"/>
          </a:p>
        </p:txBody>
      </p:sp>
    </p:spTree>
    <p:extLst>
      <p:ext uri="{BB962C8B-B14F-4D97-AF65-F5344CB8AC3E}">
        <p14:creationId xmlns:p14="http://schemas.microsoft.com/office/powerpoint/2010/main" val="307858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3324A3-0922-3B4B-B074-48ADCC4BEA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63E43DE-B3CE-4841-BE07-0898CB2775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1BF627-8875-B444-9A56-A8819A5307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243B6F-67B6-3145-9731-C319FCF0A939}" type="datetimeFigureOut">
              <a:rPr lang="en-US" smtClean="0"/>
              <a:t>11/10/20</a:t>
            </a:fld>
            <a:endParaRPr lang="en-US"/>
          </a:p>
        </p:txBody>
      </p:sp>
      <p:sp>
        <p:nvSpPr>
          <p:cNvPr id="5" name="Footer Placeholder 4">
            <a:extLst>
              <a:ext uri="{FF2B5EF4-FFF2-40B4-BE49-F238E27FC236}">
                <a16:creationId xmlns:a16="http://schemas.microsoft.com/office/drawing/2014/main" id="{F076755D-5C7A-EA40-A5E6-121929DA58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37AFF60-CB34-D244-9FD2-ECACCEDF99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A6BBE5-A8E6-7E48-8206-0D5A7AE64374}" type="slidenum">
              <a:rPr lang="en-US" smtClean="0"/>
              <a:t>‹#›</a:t>
            </a:fld>
            <a:endParaRPr lang="en-US"/>
          </a:p>
        </p:txBody>
      </p:sp>
    </p:spTree>
    <p:extLst>
      <p:ext uri="{BB962C8B-B14F-4D97-AF65-F5344CB8AC3E}">
        <p14:creationId xmlns:p14="http://schemas.microsoft.com/office/powerpoint/2010/main" val="27510054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53B79"/>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B3DAD7-F5A3-924D-97B6-93DB87BFFA37}"/>
              </a:ext>
            </a:extLst>
          </p:cNvPr>
          <p:cNvSpPr txBox="1"/>
          <p:nvPr/>
        </p:nvSpPr>
        <p:spPr>
          <a:xfrm>
            <a:off x="309750" y="228600"/>
            <a:ext cx="11430000" cy="6748001"/>
          </a:xfrm>
          <a:prstGeom prst="rect">
            <a:avLst/>
          </a:prstGeom>
          <a:noFill/>
        </p:spPr>
        <p:txBody>
          <a:bodyPr wrap="square" rtlCol="0">
            <a:spAutoFit/>
          </a:bodyPr>
          <a:lstStyle/>
          <a:p>
            <a:r>
              <a:rPr lang="en-US" sz="1600" dirty="0">
                <a:solidFill>
                  <a:schemeClr val="bg1"/>
                </a:solidFill>
                <a:latin typeface="Avenir Medium" panose="02000503020000020003" pitchFamily="2" charset="0"/>
              </a:rPr>
              <a:t>Welcome to the UFGI PowerPoint Template</a:t>
            </a:r>
          </a:p>
          <a:p>
            <a:endParaRPr lang="en-US" sz="1100" dirty="0">
              <a:solidFill>
                <a:srgbClr val="D9EEF9"/>
              </a:solidFill>
              <a:latin typeface="Avenir Book" panose="02000503020000020003" pitchFamily="2" charset="0"/>
            </a:endParaRPr>
          </a:p>
          <a:p>
            <a:r>
              <a:rPr lang="en-US" sz="1000" dirty="0">
                <a:solidFill>
                  <a:srgbClr val="D9EEF9"/>
                </a:solidFill>
                <a:latin typeface="Avenir Book" panose="02000503020000020003" pitchFamily="2" charset="0"/>
              </a:rPr>
              <a:t>For a few tips on how to make your presentation as seamless as possible, please read the following:</a:t>
            </a:r>
          </a:p>
          <a:p>
            <a:endParaRPr lang="en-US" sz="1000" dirty="0">
              <a:solidFill>
                <a:srgbClr val="D9EEF9"/>
              </a:solidFill>
              <a:latin typeface="Avenir Book" panose="02000503020000020003" pitchFamily="2" charset="0"/>
            </a:endParaRPr>
          </a:p>
          <a:p>
            <a:endParaRPr lang="en-US" sz="1000" dirty="0">
              <a:solidFill>
                <a:srgbClr val="D9EEF9"/>
              </a:solidFill>
              <a:latin typeface="Avenir Book" panose="02000503020000020003" pitchFamily="2" charset="0"/>
            </a:endParaRPr>
          </a:p>
          <a:p>
            <a:r>
              <a:rPr lang="en-US" sz="1000" dirty="0">
                <a:solidFill>
                  <a:srgbClr val="D9EEF9"/>
                </a:solidFill>
                <a:latin typeface="Avenir Book" panose="02000503020000020003" pitchFamily="2" charset="0"/>
              </a:rPr>
              <a:t>You have chosen the </a:t>
            </a:r>
            <a:r>
              <a:rPr lang="en-US" sz="1000" b="1" dirty="0">
                <a:solidFill>
                  <a:schemeClr val="bg1"/>
                </a:solidFill>
                <a:latin typeface="Avenir Heavy" panose="02000503020000020003" pitchFamily="2" charset="0"/>
              </a:rPr>
              <a:t>dark version </a:t>
            </a:r>
            <a:r>
              <a:rPr lang="en-US" sz="1000" dirty="0">
                <a:solidFill>
                  <a:srgbClr val="D9EEF9"/>
                </a:solidFill>
                <a:latin typeface="Avenir Book" panose="02000503020000020003" pitchFamily="2" charset="0"/>
              </a:rPr>
              <a:t>of the presentation templates. This version is great for presentations that are slightly more text-heavy, as the light-colored text on a dark-colored background is often easier on the eyes when it comes to reading, especially in a darkened room.</a:t>
            </a:r>
          </a:p>
          <a:p>
            <a:endParaRPr lang="en-US" sz="1050" dirty="0">
              <a:solidFill>
                <a:srgbClr val="D9EEF9"/>
              </a:solidFill>
              <a:latin typeface="Avenir Book" panose="02000503020000020003" pitchFamily="2" charset="0"/>
            </a:endParaRPr>
          </a:p>
          <a:p>
            <a:r>
              <a:rPr lang="en-US" sz="1200" b="1" dirty="0">
                <a:solidFill>
                  <a:schemeClr val="bg1"/>
                </a:solidFill>
                <a:latin typeface="Avenir Heavy" panose="02000503020000020003" pitchFamily="2" charset="0"/>
              </a:rPr>
              <a:t>For the best results:</a:t>
            </a:r>
          </a:p>
          <a:p>
            <a:pPr marL="228600" indent="-228600">
              <a:buAutoNum type="arabicPeriod"/>
            </a:pPr>
            <a:r>
              <a:rPr lang="en-US" sz="1000" dirty="0">
                <a:solidFill>
                  <a:srgbClr val="D9EEF9"/>
                </a:solidFill>
                <a:latin typeface="Avenir Book" panose="02000503020000020003" pitchFamily="2" charset="0"/>
              </a:rPr>
              <a:t>To start making your presentation, click on “File” -&gt; “Save As…” and save your presentation. That way, you can still use this blank template as a reference if you need it.</a:t>
            </a:r>
          </a:p>
          <a:p>
            <a:pPr marL="228600" indent="-228600">
              <a:buAutoNum type="arabicPeriod"/>
            </a:pPr>
            <a:r>
              <a:rPr lang="en-US" sz="1000" dirty="0">
                <a:solidFill>
                  <a:srgbClr val="D9EEF9"/>
                </a:solidFill>
                <a:latin typeface="Avenir Book" panose="02000503020000020003" pitchFamily="2" charset="0"/>
              </a:rPr>
              <a:t>Try not to change the formatting of the text. If you can, fit what you would like to say into the provided text boxes </a:t>
            </a:r>
            <a:r>
              <a:rPr lang="en-US" sz="1000" dirty="0">
                <a:solidFill>
                  <a:schemeClr val="bg1"/>
                </a:solidFill>
                <a:latin typeface="Avenir Medium" panose="02000503020000020003" pitchFamily="2" charset="0"/>
              </a:rPr>
              <a:t>without making the text smaller or the boxes larger. </a:t>
            </a:r>
            <a:r>
              <a:rPr lang="en-US" sz="1000" dirty="0">
                <a:solidFill>
                  <a:srgbClr val="D9EEF9"/>
                </a:solidFill>
                <a:latin typeface="Avenir Book" panose="02000503020000020003" pitchFamily="2" charset="0"/>
              </a:rPr>
              <a:t>Placeholder text has been added to give an idea of how the text should look once it has been replaced. If you can keep the number of lines of text </a:t>
            </a:r>
            <a:r>
              <a:rPr lang="en-US" sz="1000" dirty="0">
                <a:solidFill>
                  <a:schemeClr val="bg1"/>
                </a:solidFill>
                <a:latin typeface="Avenir Medium" panose="02000503020000020003" pitchFamily="2" charset="0"/>
              </a:rPr>
              <a:t>equal to or less than </a:t>
            </a:r>
            <a:r>
              <a:rPr lang="en-US" sz="1000" dirty="0">
                <a:solidFill>
                  <a:srgbClr val="D9EEF9"/>
                </a:solidFill>
                <a:latin typeface="Avenir Book" panose="02000503020000020003" pitchFamily="2" charset="0"/>
              </a:rPr>
              <a:t>the number used in this template, your presentation will look its best!</a:t>
            </a:r>
          </a:p>
          <a:p>
            <a:pPr marL="228600" indent="-228600">
              <a:buAutoNum type="arabicPeriod"/>
            </a:pPr>
            <a:r>
              <a:rPr lang="en-US" sz="1000" dirty="0">
                <a:solidFill>
                  <a:srgbClr val="D9EEF9"/>
                </a:solidFill>
                <a:latin typeface="Avenir Book" panose="02000503020000020003" pitchFamily="2" charset="0"/>
              </a:rPr>
              <a:t>Remember, presentations with </a:t>
            </a:r>
            <a:r>
              <a:rPr lang="en-US" sz="1000" dirty="0">
                <a:solidFill>
                  <a:schemeClr val="bg1"/>
                </a:solidFill>
                <a:latin typeface="Avenir Medium" panose="02000503020000020003" pitchFamily="2" charset="0"/>
              </a:rPr>
              <a:t>fewer text on the screen </a:t>
            </a:r>
            <a:r>
              <a:rPr lang="en-US" sz="1000" dirty="0">
                <a:solidFill>
                  <a:srgbClr val="D9EEF9"/>
                </a:solidFill>
                <a:latin typeface="Avenir Book" panose="02000503020000020003" pitchFamily="2" charset="0"/>
              </a:rPr>
              <a:t>and more text in the unseen notes or on your notecards are often better for maintaining your audience’s attention, as they are more likely to remember what you are saying if they do not have to focus on reading while you present.</a:t>
            </a:r>
          </a:p>
          <a:p>
            <a:pPr marL="228600" indent="-228600">
              <a:buAutoNum type="arabicPeriod"/>
            </a:pPr>
            <a:r>
              <a:rPr lang="en-US" sz="1000" dirty="0">
                <a:solidFill>
                  <a:srgbClr val="D9EEF9"/>
                </a:solidFill>
                <a:latin typeface="Avenir Book" panose="02000503020000020003" pitchFamily="2" charset="0"/>
              </a:rPr>
              <a:t>The text boxes have been spread horizontally to accommodate for longer titles/subtitles/etc. while keeping them in a nice alignment. If your title is so long that it goes to a second line where there would not otherwise be one, consider changing it to something shorter and sweeter if you can so your audience will better remember it (or have time to write it down!)</a:t>
            </a:r>
          </a:p>
          <a:p>
            <a:pPr marL="228600" indent="-228600">
              <a:buAutoNum type="arabicPeriod"/>
            </a:pPr>
            <a:r>
              <a:rPr lang="en-US" sz="1000" dirty="0">
                <a:solidFill>
                  <a:srgbClr val="D9EEF9"/>
                </a:solidFill>
                <a:latin typeface="Avenir Book" panose="02000503020000020003" pitchFamily="2" charset="0"/>
              </a:rPr>
              <a:t>If you don’t need a subtitle or paragraph of text, you can also feel free to delete them! Adding text boxes may make your presentation seem too crowded but deleting a few is fine.</a:t>
            </a:r>
          </a:p>
          <a:p>
            <a:pPr marL="228600" indent="-228600">
              <a:buAutoNum type="arabicPeriod"/>
            </a:pPr>
            <a:r>
              <a:rPr lang="en-US" sz="1000" dirty="0">
                <a:solidFill>
                  <a:srgbClr val="D9EEF9"/>
                </a:solidFill>
                <a:latin typeface="Avenir Book" panose="02000503020000020003" pitchFamily="2" charset="0"/>
              </a:rPr>
              <a:t>Use a </a:t>
            </a:r>
            <a:r>
              <a:rPr lang="en-US" sz="1000" dirty="0">
                <a:solidFill>
                  <a:schemeClr val="bg1"/>
                </a:solidFill>
                <a:latin typeface="Avenir Medium" panose="02000503020000020003" pitchFamily="2" charset="0"/>
              </a:rPr>
              <a:t>variety of types of slides </a:t>
            </a:r>
            <a:r>
              <a:rPr lang="en-US" sz="1000" dirty="0">
                <a:solidFill>
                  <a:srgbClr val="D9EEF9"/>
                </a:solidFill>
                <a:latin typeface="Avenir Book" panose="02000503020000020003" pitchFamily="2" charset="0"/>
              </a:rPr>
              <a:t>(see the types described below) – ones with pictures, ones with text, some with both. Reposition the slides into whatever order works best for you, and feel free to add slides where an image takes up the entire screen. </a:t>
            </a:r>
            <a:r>
              <a:rPr lang="en-US" sz="1000" dirty="0">
                <a:solidFill>
                  <a:schemeClr val="bg1"/>
                </a:solidFill>
                <a:latin typeface="Avenir Medium" panose="02000503020000020003" pitchFamily="2" charset="0"/>
              </a:rPr>
              <a:t>Photographs and visuals are one of the most effective ways to keep your viewers’ attention,</a:t>
            </a:r>
            <a:r>
              <a:rPr lang="en-US" sz="1000" dirty="0">
                <a:solidFill>
                  <a:srgbClr val="D9EEF9"/>
                </a:solidFill>
                <a:latin typeface="Avenir Medium" panose="02000503020000020003" pitchFamily="2" charset="0"/>
              </a:rPr>
              <a:t> </a:t>
            </a:r>
            <a:r>
              <a:rPr lang="en-US" sz="1000" dirty="0">
                <a:solidFill>
                  <a:srgbClr val="D9EEF9"/>
                </a:solidFill>
                <a:latin typeface="Avenir Book" panose="02000503020000020003" pitchFamily="2" charset="0"/>
              </a:rPr>
              <a:t>as they will support your speech without detracting from it by having the viewers focus on any text.</a:t>
            </a:r>
          </a:p>
          <a:p>
            <a:pPr marL="228600" indent="-228600">
              <a:buAutoNum type="arabicPeriod"/>
            </a:pPr>
            <a:r>
              <a:rPr lang="en-US" sz="1000" dirty="0">
                <a:solidFill>
                  <a:srgbClr val="D9EEF9"/>
                </a:solidFill>
                <a:latin typeface="Avenir Book" panose="02000503020000020003" pitchFamily="2" charset="0"/>
              </a:rPr>
              <a:t>Feel free to delete slides without using them. Sometimes picking only a handful of slides and having them reappear can make your presentation seem more cohesive, and there is no need to be using all 22 different slides in one presentation.</a:t>
            </a:r>
          </a:p>
          <a:p>
            <a:pPr marL="228600" indent="-228600">
              <a:buAutoNum type="arabicPeriod"/>
            </a:pPr>
            <a:r>
              <a:rPr lang="en-US" sz="1000" dirty="0">
                <a:solidFill>
                  <a:srgbClr val="D9EEF9"/>
                </a:solidFill>
                <a:latin typeface="Avenir Book" panose="02000503020000020003" pitchFamily="2" charset="0"/>
              </a:rPr>
              <a:t>If you would like to add anything to your presentation that has changeable colors (graphs, extra text, etc.), you can always select “More Colors” and use the eye-dropper tool to select the green, orange, and different blues used in this template. Using random colors may make your presentation seem less cohesive and organized. Maintaining a color palette helps keep everything consistent. </a:t>
            </a:r>
          </a:p>
          <a:p>
            <a:endParaRPr lang="en-US" sz="1050" dirty="0">
              <a:solidFill>
                <a:srgbClr val="D9EEF9"/>
              </a:solidFill>
              <a:latin typeface="Avenir Book" panose="02000503020000020003" pitchFamily="2" charset="0"/>
            </a:endParaRPr>
          </a:p>
          <a:p>
            <a:endParaRPr lang="en-US" sz="1050" dirty="0">
              <a:solidFill>
                <a:srgbClr val="D9EEF9"/>
              </a:solidFill>
              <a:latin typeface="Avenir Book" panose="02000503020000020003" pitchFamily="2" charset="0"/>
            </a:endParaRPr>
          </a:p>
          <a:p>
            <a:r>
              <a:rPr lang="en-US" sz="1200" b="1" dirty="0">
                <a:solidFill>
                  <a:schemeClr val="bg1"/>
                </a:solidFill>
                <a:latin typeface="Avenir Heavy" panose="02000503020000020003" pitchFamily="2" charset="0"/>
              </a:rPr>
              <a:t>Slide layouts/types:</a:t>
            </a:r>
            <a:endParaRPr lang="en-US" sz="1200" dirty="0">
              <a:solidFill>
                <a:srgbClr val="D9EEF9"/>
              </a:solidFill>
              <a:latin typeface="Avenir Book" panose="02000503020000020003" pitchFamily="2" charset="0"/>
            </a:endParaRPr>
          </a:p>
          <a:p>
            <a:r>
              <a:rPr lang="en-US" sz="1000" dirty="0">
                <a:solidFill>
                  <a:srgbClr val="D9EEF9"/>
                </a:solidFill>
                <a:latin typeface="Avenir Book" panose="02000503020000020003" pitchFamily="2" charset="0"/>
              </a:rPr>
              <a:t>Certain slides were created with the intent of holding specific content, whether that is text, images, or a combination of both. For a general idea of what each slide is meant to contain, please use the following as a reference:</a:t>
            </a:r>
          </a:p>
          <a:p>
            <a:endParaRPr lang="en-US" sz="1000" dirty="0">
              <a:solidFill>
                <a:srgbClr val="D9EEF9"/>
              </a:solidFill>
              <a:latin typeface="Avenir Book" panose="02000503020000020003" pitchFamily="2" charset="0"/>
            </a:endParaRPr>
          </a:p>
          <a:p>
            <a:pPr marL="171450" indent="-171450">
              <a:buFont typeface="Courier New" panose="02070309020205020404" pitchFamily="49" charset="0"/>
              <a:buChar char="o"/>
            </a:pPr>
            <a:r>
              <a:rPr lang="en-US" sz="1000" b="1" dirty="0">
                <a:solidFill>
                  <a:schemeClr val="bg1"/>
                </a:solidFill>
                <a:latin typeface="Avenir Heavy" panose="02000503020000020003" pitchFamily="2" charset="0"/>
              </a:rPr>
              <a:t>Slide 1:</a:t>
            </a:r>
            <a:r>
              <a:rPr lang="en-US" sz="1000" dirty="0">
                <a:solidFill>
                  <a:schemeClr val="bg1"/>
                </a:solidFill>
                <a:latin typeface="Avenir Book" panose="02000503020000020003" pitchFamily="2" charset="0"/>
              </a:rPr>
              <a:t> </a:t>
            </a:r>
            <a:r>
              <a:rPr lang="en-US" sz="1000" dirty="0">
                <a:solidFill>
                  <a:srgbClr val="D9EEF9"/>
                </a:solidFill>
                <a:latin typeface="Avenir Book" panose="02000503020000020003" pitchFamily="2" charset="0"/>
              </a:rPr>
              <a:t>a PowerPoint presentation guide, to be deleted before presenting</a:t>
            </a:r>
          </a:p>
          <a:p>
            <a:pPr marL="171450" indent="-171450">
              <a:buFont typeface="Courier New" panose="02070309020205020404" pitchFamily="49" charset="0"/>
              <a:buChar char="o"/>
            </a:pPr>
            <a:r>
              <a:rPr lang="en-US" sz="1000" b="1" dirty="0">
                <a:solidFill>
                  <a:schemeClr val="bg1"/>
                </a:solidFill>
                <a:latin typeface="Avenir Heavy" panose="02000503020000020003" pitchFamily="2" charset="0"/>
              </a:rPr>
              <a:t>Slides 2 - 4: </a:t>
            </a:r>
            <a:r>
              <a:rPr lang="en-US" sz="1000" dirty="0">
                <a:solidFill>
                  <a:srgbClr val="D9EEF9"/>
                </a:solidFill>
                <a:latin typeface="Avenir Book" panose="02000503020000020003" pitchFamily="2" charset="0"/>
              </a:rPr>
              <a:t>opening and/or closing slides containing titles, the names of the presenters, subtitles, etc. or a pleasant “Thank you for listening!” end message</a:t>
            </a:r>
          </a:p>
          <a:p>
            <a:pPr marL="171450" indent="-171450">
              <a:buFont typeface="Courier New" panose="02070309020205020404" pitchFamily="49" charset="0"/>
              <a:buChar char="o"/>
            </a:pPr>
            <a:r>
              <a:rPr lang="en-US" sz="1000" b="1" dirty="0">
                <a:solidFill>
                  <a:schemeClr val="bg1"/>
                </a:solidFill>
                <a:latin typeface="Avenir Heavy" panose="02000503020000020003" pitchFamily="2" charset="0"/>
              </a:rPr>
              <a:t>Slides 5 – 8: </a:t>
            </a:r>
            <a:r>
              <a:rPr lang="en-US" sz="1000" dirty="0">
                <a:solidFill>
                  <a:srgbClr val="D9EEF9"/>
                </a:solidFill>
                <a:latin typeface="Avenir Book" panose="02000503020000020003" pitchFamily="2" charset="0"/>
              </a:rPr>
              <a:t>text-focused slides meant for holding longer paragraphs; these slides should be used sparingly, as large blocks of text are often less visually interesting and may distract your viewers from listening to you speak</a:t>
            </a:r>
          </a:p>
          <a:p>
            <a:pPr marL="171450" indent="-171450">
              <a:buFont typeface="Courier New" panose="02070309020205020404" pitchFamily="49" charset="0"/>
              <a:buChar char="o"/>
            </a:pPr>
            <a:r>
              <a:rPr lang="en-US" sz="1000" b="1" dirty="0">
                <a:solidFill>
                  <a:schemeClr val="bg1"/>
                </a:solidFill>
                <a:latin typeface="Avenir Heavy" panose="02000503020000020003" pitchFamily="2" charset="0"/>
              </a:rPr>
              <a:t>Slides 9 – 18: </a:t>
            </a:r>
            <a:r>
              <a:rPr lang="en-US" sz="1000" dirty="0">
                <a:solidFill>
                  <a:srgbClr val="D9EEF9"/>
                </a:solidFill>
                <a:latin typeface="Avenir Book" panose="02000503020000020003" pitchFamily="2" charset="0"/>
              </a:rPr>
              <a:t>“main point” slides meant for summarizing and presenting what is most important – if your listeners were to take notes, these would be the highlighted bullet points; these are much better for keeping your viewers’ attention, as they reinforce what you are discussing without having everything written out</a:t>
            </a:r>
          </a:p>
          <a:p>
            <a:pPr marL="171450" indent="-171450">
              <a:buFont typeface="Courier New" panose="02070309020205020404" pitchFamily="49" charset="0"/>
              <a:buChar char="o"/>
            </a:pPr>
            <a:r>
              <a:rPr lang="en-US" sz="1000" b="1" dirty="0">
                <a:solidFill>
                  <a:schemeClr val="bg1"/>
                </a:solidFill>
                <a:latin typeface="Avenir Heavy" panose="02000503020000020003" pitchFamily="2" charset="0"/>
              </a:rPr>
              <a:t>Slides 19 – 23: </a:t>
            </a:r>
            <a:r>
              <a:rPr lang="en-US" sz="1000" dirty="0">
                <a:solidFill>
                  <a:srgbClr val="D9EEF9"/>
                </a:solidFill>
                <a:latin typeface="Avenir Book" panose="02000503020000020003" pitchFamily="2" charset="0"/>
              </a:rPr>
              <a:t>picture-focused slides for providing images that can help demonstrate what you are speaking about</a:t>
            </a:r>
          </a:p>
          <a:p>
            <a:pPr marL="171450" indent="-171450">
              <a:buFont typeface="Courier New" panose="02070309020205020404" pitchFamily="49" charset="0"/>
              <a:buChar char="o"/>
            </a:pPr>
            <a:endParaRPr lang="en-US" sz="1000" dirty="0">
              <a:solidFill>
                <a:srgbClr val="D9EEF9"/>
              </a:solidFill>
              <a:latin typeface="Avenir Book" panose="02000503020000020003" pitchFamily="2" charset="0"/>
            </a:endParaRPr>
          </a:p>
          <a:p>
            <a:pPr algn="ctr"/>
            <a:r>
              <a:rPr lang="en-US" sz="1000" i="1" dirty="0">
                <a:solidFill>
                  <a:srgbClr val="D9EEF9"/>
                </a:solidFill>
                <a:latin typeface="Avenir Book Oblique" panose="02000503020000020003" pitchFamily="2" charset="0"/>
              </a:rPr>
              <a:t>For help using this template or answering any questions, feel free to contact the designer, Maddie </a:t>
            </a:r>
            <a:r>
              <a:rPr lang="en-US" sz="1000" i="1" dirty="0" err="1">
                <a:solidFill>
                  <a:srgbClr val="D9EEF9"/>
                </a:solidFill>
                <a:latin typeface="Avenir Book Oblique" panose="02000503020000020003" pitchFamily="2" charset="0"/>
              </a:rPr>
              <a:t>Haggbloom</a:t>
            </a:r>
            <a:r>
              <a:rPr lang="en-US" sz="1000" i="1" dirty="0">
                <a:solidFill>
                  <a:srgbClr val="D9EEF9"/>
                </a:solidFill>
                <a:latin typeface="Avenir Book Oblique" panose="02000503020000020003" pitchFamily="2" charset="0"/>
              </a:rPr>
              <a:t>, at </a:t>
            </a:r>
            <a:r>
              <a:rPr lang="en-US" sz="1000" i="1" dirty="0">
                <a:solidFill>
                  <a:schemeClr val="bg1"/>
                </a:solidFill>
                <a:latin typeface="Avenir Medium Oblique" panose="02000503020000020003" pitchFamily="2" charset="0"/>
              </a:rPr>
              <a:t>maddiekh13@ufl.edu</a:t>
            </a:r>
            <a:r>
              <a:rPr lang="en-US" sz="1000" i="1" dirty="0">
                <a:solidFill>
                  <a:srgbClr val="D9EEF9"/>
                </a:solidFill>
                <a:latin typeface="Avenir Book Oblique" panose="02000503020000020003" pitchFamily="2" charset="0"/>
              </a:rPr>
              <a:t> with the subject line </a:t>
            </a:r>
            <a:r>
              <a:rPr lang="en-US" sz="1000" i="1" dirty="0">
                <a:solidFill>
                  <a:srgbClr val="D9EEF9"/>
                </a:solidFill>
                <a:latin typeface="Avenir Medium Oblique" panose="02000503020000020003" pitchFamily="2" charset="0"/>
              </a:rPr>
              <a:t>“UFGI </a:t>
            </a:r>
            <a:r>
              <a:rPr lang="en-US" sz="1000" i="1">
                <a:solidFill>
                  <a:srgbClr val="D9EEF9"/>
                </a:solidFill>
                <a:latin typeface="Avenir Medium Oblique" panose="02000503020000020003" pitchFamily="2" charset="0"/>
              </a:rPr>
              <a:t>Presentation Help.”</a:t>
            </a:r>
            <a:endParaRPr lang="en-US" sz="1000" i="1" dirty="0">
              <a:solidFill>
                <a:srgbClr val="D9EEF9"/>
              </a:solidFill>
              <a:latin typeface="Avenir Medium Oblique" panose="02000503020000020003" pitchFamily="2" charset="0"/>
            </a:endParaRPr>
          </a:p>
        </p:txBody>
      </p:sp>
    </p:spTree>
    <p:extLst>
      <p:ext uri="{BB962C8B-B14F-4D97-AF65-F5344CB8AC3E}">
        <p14:creationId xmlns:p14="http://schemas.microsoft.com/office/powerpoint/2010/main" val="10867299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C4D9CE89-4CE6-ED42-86C9-20698F43BF57}"/>
              </a:ext>
            </a:extLst>
          </p:cNvPr>
          <p:cNvSpPr txBox="1">
            <a:spLocks noChangeArrowheads="1"/>
          </p:cNvSpPr>
          <p:nvPr/>
        </p:nvSpPr>
        <p:spPr bwMode="auto">
          <a:xfrm>
            <a:off x="6256338" y="4514850"/>
            <a:ext cx="5570537"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50000"/>
              </a:lnSpc>
            </a:pPr>
            <a:r>
              <a:rPr lang="en-US" altLang="en-US" sz="1200" dirty="0">
                <a:solidFill>
                  <a:srgbClr val="D9EEF9"/>
                </a:solidFill>
                <a:latin typeface="Avenir Book" panose="02000503020000020003" pitchFamily="2" charset="0"/>
              </a:rPr>
              <a:t>Lorem ipsum is placeholder text commonly used in the graphic, print, and publishing industries for previewing layouts and visual mockups. Lorem ipsum dolor sit </a:t>
            </a:r>
            <a:r>
              <a:rPr lang="en-US" altLang="en-US" sz="1200" dirty="0" err="1">
                <a:solidFill>
                  <a:srgbClr val="D9EEF9"/>
                </a:solidFill>
                <a:latin typeface="Avenir Book" panose="02000503020000020003" pitchFamily="2" charset="0"/>
              </a:rPr>
              <a:t>amet</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consectetur</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adipiscing</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elit</a:t>
            </a:r>
            <a:r>
              <a:rPr lang="en-US" altLang="en-US" sz="1200" dirty="0">
                <a:solidFill>
                  <a:srgbClr val="D9EEF9"/>
                </a:solidFill>
                <a:latin typeface="Avenir Book" panose="02000503020000020003" pitchFamily="2" charset="0"/>
              </a:rPr>
              <a:t>, sed do </a:t>
            </a:r>
            <a:r>
              <a:rPr lang="en-US" altLang="en-US" sz="1200" dirty="0" err="1">
                <a:solidFill>
                  <a:srgbClr val="D9EEF9"/>
                </a:solidFill>
                <a:latin typeface="Avenir Book" panose="02000503020000020003" pitchFamily="2" charset="0"/>
              </a:rPr>
              <a:t>eiusmod</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tempor</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incididunt</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ut</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labore</a:t>
            </a:r>
            <a:r>
              <a:rPr lang="en-US" altLang="en-US" sz="1200" dirty="0">
                <a:solidFill>
                  <a:srgbClr val="D9EEF9"/>
                </a:solidFill>
                <a:latin typeface="Avenir Book" panose="02000503020000020003" pitchFamily="2" charset="0"/>
              </a:rPr>
              <a:t> et dolore magna </a:t>
            </a:r>
            <a:r>
              <a:rPr lang="en-US" altLang="en-US" sz="1200" dirty="0" err="1">
                <a:solidFill>
                  <a:srgbClr val="D9EEF9"/>
                </a:solidFill>
                <a:latin typeface="Avenir Book" panose="02000503020000020003" pitchFamily="2" charset="0"/>
              </a:rPr>
              <a:t>aliqua</a:t>
            </a:r>
            <a:r>
              <a:rPr lang="en-US" altLang="en-US" sz="1200" dirty="0">
                <a:solidFill>
                  <a:srgbClr val="D9EEF9"/>
                </a:solidFill>
                <a:latin typeface="Avenir Book" panose="02000503020000020003" pitchFamily="2" charset="0"/>
              </a:rPr>
              <a:t>. Ut </a:t>
            </a:r>
            <a:r>
              <a:rPr lang="en-US" altLang="en-US" sz="1200" dirty="0" err="1">
                <a:solidFill>
                  <a:srgbClr val="D9EEF9"/>
                </a:solidFill>
                <a:latin typeface="Avenir Book" panose="02000503020000020003" pitchFamily="2" charset="0"/>
              </a:rPr>
              <a:t>enim</a:t>
            </a:r>
            <a:r>
              <a:rPr lang="en-US" altLang="en-US" sz="1200" dirty="0">
                <a:solidFill>
                  <a:srgbClr val="D9EEF9"/>
                </a:solidFill>
                <a:latin typeface="Avenir Book" panose="02000503020000020003" pitchFamily="2" charset="0"/>
              </a:rPr>
              <a:t> ad minim </a:t>
            </a:r>
            <a:r>
              <a:rPr lang="en-US" altLang="en-US" sz="1200" dirty="0" err="1">
                <a:solidFill>
                  <a:srgbClr val="D9EEF9"/>
                </a:solidFill>
                <a:latin typeface="Avenir Book" panose="02000503020000020003" pitchFamily="2" charset="0"/>
              </a:rPr>
              <a:t>veniam</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quis</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nostrud</a:t>
            </a:r>
            <a:r>
              <a:rPr lang="en-US" altLang="en-US" sz="1200" dirty="0">
                <a:solidFill>
                  <a:srgbClr val="D9EEF9"/>
                </a:solidFill>
                <a:latin typeface="Avenir Book" panose="02000503020000020003" pitchFamily="2" charset="0"/>
              </a:rPr>
              <a:t> exercitation </a:t>
            </a:r>
            <a:r>
              <a:rPr lang="en-US" altLang="en-US" sz="1200" dirty="0" err="1">
                <a:solidFill>
                  <a:srgbClr val="D9EEF9"/>
                </a:solidFill>
                <a:latin typeface="Avenir Book" panose="02000503020000020003" pitchFamily="2" charset="0"/>
              </a:rPr>
              <a:t>ullamco</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laboris</a:t>
            </a:r>
            <a:r>
              <a:rPr lang="en-US" altLang="en-US" sz="1200" dirty="0">
                <a:solidFill>
                  <a:srgbClr val="D9EEF9"/>
                </a:solidFill>
                <a:latin typeface="Avenir Book" panose="02000503020000020003" pitchFamily="2" charset="0"/>
              </a:rPr>
              <a:t> nisi </a:t>
            </a:r>
            <a:r>
              <a:rPr lang="en-US" altLang="en-US" sz="1200" dirty="0" err="1">
                <a:solidFill>
                  <a:srgbClr val="D9EEF9"/>
                </a:solidFill>
                <a:latin typeface="Avenir Book" panose="02000503020000020003" pitchFamily="2" charset="0"/>
              </a:rPr>
              <a:t>ut</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aliquip</a:t>
            </a:r>
            <a:r>
              <a:rPr lang="en-US" altLang="en-US" sz="1200" dirty="0">
                <a:solidFill>
                  <a:srgbClr val="D9EEF9"/>
                </a:solidFill>
                <a:latin typeface="Avenir Book" panose="02000503020000020003" pitchFamily="2" charset="0"/>
              </a:rPr>
              <a:t> ex </a:t>
            </a:r>
            <a:r>
              <a:rPr lang="en-US" altLang="en-US" sz="1200" dirty="0" err="1">
                <a:solidFill>
                  <a:srgbClr val="D9EEF9"/>
                </a:solidFill>
                <a:latin typeface="Avenir Book" panose="02000503020000020003" pitchFamily="2" charset="0"/>
              </a:rPr>
              <a:t>ea</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commodo</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consequat</a:t>
            </a:r>
            <a:r>
              <a:rPr lang="en-US" altLang="en-US" sz="1200" dirty="0">
                <a:solidFill>
                  <a:srgbClr val="D9EEF9"/>
                </a:solidFill>
                <a:latin typeface="Avenir Book" panose="02000503020000020003" pitchFamily="2" charset="0"/>
              </a:rPr>
              <a:t>. </a:t>
            </a:r>
          </a:p>
        </p:txBody>
      </p:sp>
      <p:sp>
        <p:nvSpPr>
          <p:cNvPr id="3" name="TextBox 4">
            <a:extLst>
              <a:ext uri="{FF2B5EF4-FFF2-40B4-BE49-F238E27FC236}">
                <a16:creationId xmlns:a16="http://schemas.microsoft.com/office/drawing/2014/main" id="{78A78B0E-E06D-9940-B154-1CC5103A86F8}"/>
              </a:ext>
            </a:extLst>
          </p:cNvPr>
          <p:cNvSpPr txBox="1">
            <a:spLocks noChangeArrowheads="1"/>
          </p:cNvSpPr>
          <p:nvPr/>
        </p:nvSpPr>
        <p:spPr bwMode="auto">
          <a:xfrm>
            <a:off x="6256338" y="4108450"/>
            <a:ext cx="5480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000">
                <a:solidFill>
                  <a:schemeClr val="bg1"/>
                </a:solidFill>
                <a:latin typeface="Avenir" panose="02000503020000020003" pitchFamily="2" charset="0"/>
              </a:rPr>
              <a:t>Lorem ipsum lorem ipsum lorem ipsum</a:t>
            </a:r>
          </a:p>
        </p:txBody>
      </p:sp>
      <p:sp>
        <p:nvSpPr>
          <p:cNvPr id="4" name="TextBox 5">
            <a:extLst>
              <a:ext uri="{FF2B5EF4-FFF2-40B4-BE49-F238E27FC236}">
                <a16:creationId xmlns:a16="http://schemas.microsoft.com/office/drawing/2014/main" id="{7391877C-7FAD-814B-B1E9-842656143B0D}"/>
              </a:ext>
            </a:extLst>
          </p:cNvPr>
          <p:cNvSpPr txBox="1">
            <a:spLocks noChangeArrowheads="1"/>
          </p:cNvSpPr>
          <p:nvPr/>
        </p:nvSpPr>
        <p:spPr bwMode="auto">
          <a:xfrm>
            <a:off x="8105775" y="2378075"/>
            <a:ext cx="3697288" cy="117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50000"/>
              </a:lnSpc>
            </a:pPr>
            <a:r>
              <a:rPr lang="en-US" altLang="en-US" sz="1200" dirty="0">
                <a:solidFill>
                  <a:srgbClr val="D9EEF9"/>
                </a:solidFill>
                <a:latin typeface="Avenir Book" panose="02000503020000020003" pitchFamily="2" charset="0"/>
              </a:rPr>
              <a:t>Lorem ipsum is placeholder text commonly used in the graphic, print, and publishing industries for previewing layouts and visual mockups. Lorem ipsum dolor sit </a:t>
            </a:r>
            <a:r>
              <a:rPr lang="en-US" altLang="en-US" sz="1200" dirty="0" err="1">
                <a:solidFill>
                  <a:srgbClr val="D9EEF9"/>
                </a:solidFill>
                <a:latin typeface="Avenir Book" panose="02000503020000020003" pitchFamily="2" charset="0"/>
              </a:rPr>
              <a:t>amet</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consectetur</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adipiscing</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elit</a:t>
            </a:r>
            <a:r>
              <a:rPr lang="en-US" altLang="en-US" sz="1200" dirty="0">
                <a:solidFill>
                  <a:srgbClr val="D9EEF9"/>
                </a:solidFill>
                <a:latin typeface="Avenir Book" panose="02000503020000020003" pitchFamily="2" charset="0"/>
              </a:rPr>
              <a:t>.</a:t>
            </a:r>
          </a:p>
        </p:txBody>
      </p:sp>
      <p:sp>
        <p:nvSpPr>
          <p:cNvPr id="5" name="TextBox 6">
            <a:extLst>
              <a:ext uri="{FF2B5EF4-FFF2-40B4-BE49-F238E27FC236}">
                <a16:creationId xmlns:a16="http://schemas.microsoft.com/office/drawing/2014/main" id="{27B0BA0D-F34C-7643-B568-14DE710536B9}"/>
              </a:ext>
            </a:extLst>
          </p:cNvPr>
          <p:cNvSpPr txBox="1">
            <a:spLocks noChangeArrowheads="1"/>
          </p:cNvSpPr>
          <p:nvPr/>
        </p:nvSpPr>
        <p:spPr bwMode="auto">
          <a:xfrm>
            <a:off x="8105775" y="1971675"/>
            <a:ext cx="36972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000">
                <a:solidFill>
                  <a:schemeClr val="bg1"/>
                </a:solidFill>
                <a:latin typeface="Avenir" panose="02000503020000020003" pitchFamily="2" charset="0"/>
              </a:rPr>
              <a:t>Lorem ipsum lorem ipsum</a:t>
            </a:r>
          </a:p>
        </p:txBody>
      </p:sp>
      <p:sp>
        <p:nvSpPr>
          <p:cNvPr id="6" name="TextBox 7">
            <a:extLst>
              <a:ext uri="{FF2B5EF4-FFF2-40B4-BE49-F238E27FC236}">
                <a16:creationId xmlns:a16="http://schemas.microsoft.com/office/drawing/2014/main" id="{340C0149-7943-6B4C-A511-31E23FB7D379}"/>
              </a:ext>
            </a:extLst>
          </p:cNvPr>
          <p:cNvSpPr txBox="1">
            <a:spLocks noChangeArrowheads="1"/>
          </p:cNvSpPr>
          <p:nvPr/>
        </p:nvSpPr>
        <p:spPr bwMode="auto">
          <a:xfrm>
            <a:off x="1897063" y="1238250"/>
            <a:ext cx="2924175" cy="117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50000"/>
              </a:lnSpc>
            </a:pPr>
            <a:r>
              <a:rPr lang="en-US" altLang="en-US" sz="1200">
                <a:solidFill>
                  <a:srgbClr val="D9EEF9"/>
                </a:solidFill>
                <a:latin typeface="Avenir Book" panose="02000503020000020003" pitchFamily="2" charset="0"/>
              </a:rPr>
              <a:t>Lorem ipsum is placeholder text commonly used in the graphic, print, and publishing industries for previewing layouts and visual mockups. </a:t>
            </a:r>
          </a:p>
        </p:txBody>
      </p:sp>
      <p:sp>
        <p:nvSpPr>
          <p:cNvPr id="7" name="TextBox 8">
            <a:extLst>
              <a:ext uri="{FF2B5EF4-FFF2-40B4-BE49-F238E27FC236}">
                <a16:creationId xmlns:a16="http://schemas.microsoft.com/office/drawing/2014/main" id="{AE737AE2-D4CA-E149-A3D4-B3CC3924CC45}"/>
              </a:ext>
            </a:extLst>
          </p:cNvPr>
          <p:cNvSpPr txBox="1">
            <a:spLocks noChangeArrowheads="1"/>
          </p:cNvSpPr>
          <p:nvPr/>
        </p:nvSpPr>
        <p:spPr bwMode="auto">
          <a:xfrm>
            <a:off x="1897063" y="838200"/>
            <a:ext cx="28336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000" dirty="0">
                <a:solidFill>
                  <a:schemeClr val="bg1"/>
                </a:solidFill>
                <a:latin typeface="Avenir" panose="02000503020000020003" pitchFamily="2" charset="0"/>
              </a:rPr>
              <a:t>Lorem ipsum</a:t>
            </a:r>
          </a:p>
        </p:txBody>
      </p:sp>
      <p:sp>
        <p:nvSpPr>
          <p:cNvPr id="8" name="TextBox 9">
            <a:extLst>
              <a:ext uri="{FF2B5EF4-FFF2-40B4-BE49-F238E27FC236}">
                <a16:creationId xmlns:a16="http://schemas.microsoft.com/office/drawing/2014/main" id="{2A102658-2AB4-DC48-A83A-71F3C7A8DFDA}"/>
              </a:ext>
            </a:extLst>
          </p:cNvPr>
          <p:cNvSpPr txBox="1">
            <a:spLocks noChangeArrowheads="1"/>
          </p:cNvSpPr>
          <p:nvPr/>
        </p:nvSpPr>
        <p:spPr bwMode="auto">
          <a:xfrm>
            <a:off x="314325" y="3494088"/>
            <a:ext cx="3044825" cy="251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50000"/>
              </a:lnSpc>
            </a:pPr>
            <a:r>
              <a:rPr lang="en-US" altLang="en-US" sz="3600" b="1" dirty="0">
                <a:solidFill>
                  <a:schemeClr val="bg1"/>
                </a:solidFill>
                <a:latin typeface="Avenir Black" panose="02000503020000020003" pitchFamily="2" charset="0"/>
              </a:rPr>
              <a:t>LOREM IPSUM LOREM </a:t>
            </a:r>
          </a:p>
        </p:txBody>
      </p:sp>
      <p:sp>
        <p:nvSpPr>
          <p:cNvPr id="9" name="TextBox 10">
            <a:extLst>
              <a:ext uri="{FF2B5EF4-FFF2-40B4-BE49-F238E27FC236}">
                <a16:creationId xmlns:a16="http://schemas.microsoft.com/office/drawing/2014/main" id="{F24FF797-05A6-8F47-A58A-83B08E3AC965}"/>
              </a:ext>
            </a:extLst>
          </p:cNvPr>
          <p:cNvSpPr txBox="1">
            <a:spLocks noChangeArrowheads="1"/>
          </p:cNvSpPr>
          <p:nvPr/>
        </p:nvSpPr>
        <p:spPr bwMode="auto">
          <a:xfrm>
            <a:off x="314325" y="6022975"/>
            <a:ext cx="5570538"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50000"/>
              </a:lnSpc>
            </a:pPr>
            <a:r>
              <a:rPr lang="en-US" altLang="en-US" sz="1200" i="1">
                <a:solidFill>
                  <a:srgbClr val="A8DCD9"/>
                </a:solidFill>
                <a:latin typeface="Avenir Book Oblique" panose="02000503020000020003" pitchFamily="2" charset="0"/>
              </a:rPr>
              <a:t>lorem ipsum is placeholder text commonly used</a:t>
            </a:r>
          </a:p>
        </p:txBody>
      </p:sp>
    </p:spTree>
    <p:extLst>
      <p:ext uri="{BB962C8B-B14F-4D97-AF65-F5344CB8AC3E}">
        <p14:creationId xmlns:p14="http://schemas.microsoft.com/office/powerpoint/2010/main" val="28243233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6DBC1843-8CF8-7747-B775-CB1937887A64}"/>
              </a:ext>
            </a:extLst>
          </p:cNvPr>
          <p:cNvSpPr txBox="1">
            <a:spLocks noChangeArrowheads="1"/>
          </p:cNvSpPr>
          <p:nvPr/>
        </p:nvSpPr>
        <p:spPr bwMode="auto">
          <a:xfrm>
            <a:off x="157163" y="1990725"/>
            <a:ext cx="42259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3600" b="1" dirty="0">
                <a:solidFill>
                  <a:schemeClr val="bg1"/>
                </a:solidFill>
                <a:latin typeface="Avenir Black" panose="02000503020000020003" pitchFamily="2" charset="0"/>
              </a:rPr>
              <a:t>LOREM IPSUM LOREM</a:t>
            </a:r>
          </a:p>
        </p:txBody>
      </p:sp>
      <p:sp>
        <p:nvSpPr>
          <p:cNvPr id="3" name="TextBox 4">
            <a:extLst>
              <a:ext uri="{FF2B5EF4-FFF2-40B4-BE49-F238E27FC236}">
                <a16:creationId xmlns:a16="http://schemas.microsoft.com/office/drawing/2014/main" id="{7D65AD1D-D23F-8F42-AE95-091012AE9EBB}"/>
              </a:ext>
            </a:extLst>
          </p:cNvPr>
          <p:cNvSpPr txBox="1">
            <a:spLocks noChangeArrowheads="1"/>
          </p:cNvSpPr>
          <p:nvPr/>
        </p:nvSpPr>
        <p:spPr bwMode="auto">
          <a:xfrm>
            <a:off x="157163" y="3498850"/>
            <a:ext cx="4225925"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50000"/>
              </a:lnSpc>
            </a:pPr>
            <a:r>
              <a:rPr lang="en-US" altLang="en-US" sz="1200" dirty="0">
                <a:solidFill>
                  <a:srgbClr val="253B79"/>
                </a:solidFill>
                <a:latin typeface="Avenir Book" panose="02000503020000020003" pitchFamily="2" charset="0"/>
              </a:rPr>
              <a:t>Lorem ipsum is placeholder text commonly used in the graphic, print, and publishing industries for previewing layouts and visual mockups. Lorem ipsum dolor sit </a:t>
            </a:r>
            <a:r>
              <a:rPr lang="en-US" altLang="en-US" sz="1200" dirty="0" err="1">
                <a:solidFill>
                  <a:srgbClr val="253B79"/>
                </a:solidFill>
                <a:latin typeface="Avenir Book" panose="02000503020000020003" pitchFamily="2" charset="0"/>
              </a:rPr>
              <a:t>amet</a:t>
            </a:r>
            <a:r>
              <a:rPr lang="en-US" altLang="en-US" sz="1200" dirty="0">
                <a:solidFill>
                  <a:srgbClr val="253B79"/>
                </a:solidFill>
                <a:latin typeface="Avenir Book" panose="02000503020000020003" pitchFamily="2" charset="0"/>
              </a:rPr>
              <a:t>, </a:t>
            </a:r>
            <a:r>
              <a:rPr lang="en-US" altLang="en-US" sz="1200" dirty="0" err="1">
                <a:solidFill>
                  <a:srgbClr val="253B79"/>
                </a:solidFill>
                <a:latin typeface="Avenir Book" panose="02000503020000020003" pitchFamily="2" charset="0"/>
              </a:rPr>
              <a:t>consectetur</a:t>
            </a:r>
            <a:r>
              <a:rPr lang="en-US" altLang="en-US" sz="1200" dirty="0">
                <a:solidFill>
                  <a:srgbClr val="253B79"/>
                </a:solidFill>
                <a:latin typeface="Avenir Book" panose="02000503020000020003" pitchFamily="2" charset="0"/>
              </a:rPr>
              <a:t> </a:t>
            </a:r>
            <a:r>
              <a:rPr lang="en-US" altLang="en-US" sz="1200" dirty="0" err="1">
                <a:solidFill>
                  <a:srgbClr val="253B79"/>
                </a:solidFill>
                <a:latin typeface="Avenir Book" panose="02000503020000020003" pitchFamily="2" charset="0"/>
              </a:rPr>
              <a:t>adipiscing</a:t>
            </a:r>
            <a:r>
              <a:rPr lang="en-US" altLang="en-US" sz="1200" dirty="0">
                <a:solidFill>
                  <a:srgbClr val="253B79"/>
                </a:solidFill>
                <a:latin typeface="Avenir Book" panose="02000503020000020003" pitchFamily="2" charset="0"/>
              </a:rPr>
              <a:t> </a:t>
            </a:r>
            <a:r>
              <a:rPr lang="en-US" altLang="en-US" sz="1200" dirty="0" err="1">
                <a:solidFill>
                  <a:srgbClr val="253B79"/>
                </a:solidFill>
                <a:latin typeface="Avenir Book" panose="02000503020000020003" pitchFamily="2" charset="0"/>
              </a:rPr>
              <a:t>elit</a:t>
            </a:r>
            <a:r>
              <a:rPr lang="en-US" altLang="en-US" sz="1200" dirty="0">
                <a:solidFill>
                  <a:srgbClr val="253B79"/>
                </a:solidFill>
                <a:latin typeface="Avenir Book" panose="02000503020000020003" pitchFamily="2" charset="0"/>
              </a:rPr>
              <a:t>, sed do </a:t>
            </a:r>
            <a:r>
              <a:rPr lang="en-US" altLang="en-US" sz="1200" dirty="0" err="1">
                <a:solidFill>
                  <a:srgbClr val="253B79"/>
                </a:solidFill>
                <a:latin typeface="Avenir Book" panose="02000503020000020003" pitchFamily="2" charset="0"/>
              </a:rPr>
              <a:t>eiusmod</a:t>
            </a:r>
            <a:r>
              <a:rPr lang="en-US" altLang="en-US" sz="1200" dirty="0">
                <a:solidFill>
                  <a:srgbClr val="253B79"/>
                </a:solidFill>
                <a:latin typeface="Avenir Book" panose="02000503020000020003" pitchFamily="2" charset="0"/>
              </a:rPr>
              <a:t> </a:t>
            </a:r>
            <a:r>
              <a:rPr lang="en-US" altLang="en-US" sz="1200" dirty="0" err="1">
                <a:solidFill>
                  <a:srgbClr val="253B79"/>
                </a:solidFill>
                <a:latin typeface="Avenir Book" panose="02000503020000020003" pitchFamily="2" charset="0"/>
              </a:rPr>
              <a:t>tempor</a:t>
            </a:r>
            <a:r>
              <a:rPr lang="en-US" altLang="en-US" sz="1200" dirty="0">
                <a:solidFill>
                  <a:srgbClr val="253B79"/>
                </a:solidFill>
                <a:latin typeface="Avenir Book" panose="02000503020000020003" pitchFamily="2" charset="0"/>
              </a:rPr>
              <a:t> </a:t>
            </a:r>
            <a:r>
              <a:rPr lang="en-US" altLang="en-US" sz="1200" dirty="0" err="1">
                <a:solidFill>
                  <a:srgbClr val="253B79"/>
                </a:solidFill>
                <a:latin typeface="Avenir Book" panose="02000503020000020003" pitchFamily="2" charset="0"/>
              </a:rPr>
              <a:t>incididunt</a:t>
            </a:r>
            <a:r>
              <a:rPr lang="en-US" altLang="en-US" sz="1200" dirty="0">
                <a:solidFill>
                  <a:srgbClr val="253B79"/>
                </a:solidFill>
                <a:latin typeface="Avenir Book" panose="02000503020000020003" pitchFamily="2" charset="0"/>
              </a:rPr>
              <a:t> </a:t>
            </a:r>
            <a:r>
              <a:rPr lang="en-US" altLang="en-US" sz="1200" dirty="0" err="1">
                <a:solidFill>
                  <a:srgbClr val="253B79"/>
                </a:solidFill>
                <a:latin typeface="Avenir Book" panose="02000503020000020003" pitchFamily="2" charset="0"/>
              </a:rPr>
              <a:t>ut</a:t>
            </a:r>
            <a:r>
              <a:rPr lang="en-US" altLang="en-US" sz="1200" dirty="0">
                <a:solidFill>
                  <a:srgbClr val="253B79"/>
                </a:solidFill>
                <a:latin typeface="Avenir Book" panose="02000503020000020003" pitchFamily="2" charset="0"/>
              </a:rPr>
              <a:t> </a:t>
            </a:r>
            <a:r>
              <a:rPr lang="en-US" altLang="en-US" sz="1200" dirty="0" err="1">
                <a:solidFill>
                  <a:srgbClr val="253B79"/>
                </a:solidFill>
                <a:latin typeface="Avenir Book" panose="02000503020000020003" pitchFamily="2" charset="0"/>
              </a:rPr>
              <a:t>labore</a:t>
            </a:r>
            <a:r>
              <a:rPr lang="en-US" altLang="en-US" sz="1200" dirty="0">
                <a:solidFill>
                  <a:srgbClr val="253B79"/>
                </a:solidFill>
                <a:latin typeface="Avenir Book" panose="02000503020000020003" pitchFamily="2" charset="0"/>
              </a:rPr>
              <a:t> et dolore magna </a:t>
            </a:r>
            <a:r>
              <a:rPr lang="en-US" altLang="en-US" sz="1200" dirty="0" err="1">
                <a:solidFill>
                  <a:srgbClr val="253B79"/>
                </a:solidFill>
                <a:latin typeface="Avenir Book" panose="02000503020000020003" pitchFamily="2" charset="0"/>
              </a:rPr>
              <a:t>aliqua</a:t>
            </a:r>
            <a:r>
              <a:rPr lang="en-US" altLang="en-US" sz="1200" dirty="0">
                <a:solidFill>
                  <a:srgbClr val="253B79"/>
                </a:solidFill>
                <a:latin typeface="Avenir Book" panose="02000503020000020003" pitchFamily="2" charset="0"/>
              </a:rPr>
              <a:t>. Ut </a:t>
            </a:r>
            <a:r>
              <a:rPr lang="en-US" altLang="en-US" sz="1200" dirty="0" err="1">
                <a:solidFill>
                  <a:srgbClr val="253B79"/>
                </a:solidFill>
                <a:latin typeface="Avenir Book" panose="02000503020000020003" pitchFamily="2" charset="0"/>
              </a:rPr>
              <a:t>enim</a:t>
            </a:r>
            <a:r>
              <a:rPr lang="en-US" altLang="en-US" sz="1200" dirty="0">
                <a:solidFill>
                  <a:srgbClr val="253B79"/>
                </a:solidFill>
                <a:latin typeface="Avenir Book" panose="02000503020000020003" pitchFamily="2" charset="0"/>
              </a:rPr>
              <a:t> ad minim </a:t>
            </a:r>
            <a:r>
              <a:rPr lang="en-US" altLang="en-US" sz="1200" dirty="0" err="1">
                <a:solidFill>
                  <a:srgbClr val="253B79"/>
                </a:solidFill>
                <a:latin typeface="Avenir Book" panose="02000503020000020003" pitchFamily="2" charset="0"/>
              </a:rPr>
              <a:t>veniam</a:t>
            </a:r>
            <a:r>
              <a:rPr lang="en-US" altLang="en-US" sz="1200" dirty="0">
                <a:solidFill>
                  <a:srgbClr val="253B79"/>
                </a:solidFill>
                <a:latin typeface="Avenir Book" panose="02000503020000020003" pitchFamily="2" charset="0"/>
              </a:rPr>
              <a:t>, </a:t>
            </a:r>
            <a:r>
              <a:rPr lang="en-US" altLang="en-US" sz="1200" dirty="0" err="1">
                <a:solidFill>
                  <a:srgbClr val="253B79"/>
                </a:solidFill>
                <a:latin typeface="Avenir Book" panose="02000503020000020003" pitchFamily="2" charset="0"/>
              </a:rPr>
              <a:t>quis</a:t>
            </a:r>
            <a:r>
              <a:rPr lang="en-US" altLang="en-US" sz="1200" dirty="0">
                <a:solidFill>
                  <a:srgbClr val="253B79"/>
                </a:solidFill>
                <a:latin typeface="Avenir Book" panose="02000503020000020003" pitchFamily="2" charset="0"/>
              </a:rPr>
              <a:t> </a:t>
            </a:r>
            <a:r>
              <a:rPr lang="en-US" altLang="en-US" sz="1200" dirty="0" err="1">
                <a:solidFill>
                  <a:srgbClr val="253B79"/>
                </a:solidFill>
                <a:latin typeface="Avenir Book" panose="02000503020000020003" pitchFamily="2" charset="0"/>
              </a:rPr>
              <a:t>nostrud</a:t>
            </a:r>
            <a:r>
              <a:rPr lang="en-US" altLang="en-US" sz="1200" dirty="0">
                <a:solidFill>
                  <a:srgbClr val="253B79"/>
                </a:solidFill>
                <a:latin typeface="Avenir Book" panose="02000503020000020003" pitchFamily="2" charset="0"/>
              </a:rPr>
              <a:t> exercitation </a:t>
            </a:r>
            <a:r>
              <a:rPr lang="en-US" altLang="en-US" sz="1200" dirty="0" err="1">
                <a:solidFill>
                  <a:srgbClr val="253B79"/>
                </a:solidFill>
                <a:latin typeface="Avenir Book" panose="02000503020000020003" pitchFamily="2" charset="0"/>
              </a:rPr>
              <a:t>ullamco</a:t>
            </a:r>
            <a:r>
              <a:rPr lang="en-US" altLang="en-US" sz="1200" dirty="0">
                <a:solidFill>
                  <a:srgbClr val="253B79"/>
                </a:solidFill>
                <a:latin typeface="Avenir Book" panose="02000503020000020003" pitchFamily="2" charset="0"/>
              </a:rPr>
              <a:t> </a:t>
            </a:r>
            <a:r>
              <a:rPr lang="en-US" altLang="en-US" sz="1200" dirty="0" err="1">
                <a:solidFill>
                  <a:srgbClr val="253B79"/>
                </a:solidFill>
                <a:latin typeface="Avenir Book" panose="02000503020000020003" pitchFamily="2" charset="0"/>
              </a:rPr>
              <a:t>laboris</a:t>
            </a:r>
            <a:r>
              <a:rPr lang="en-US" altLang="en-US" sz="1200" dirty="0">
                <a:solidFill>
                  <a:srgbClr val="253B79"/>
                </a:solidFill>
                <a:latin typeface="Avenir Book" panose="02000503020000020003" pitchFamily="2" charset="0"/>
              </a:rPr>
              <a:t> nisi </a:t>
            </a:r>
            <a:r>
              <a:rPr lang="en-US" altLang="en-US" sz="1200" dirty="0" err="1">
                <a:solidFill>
                  <a:srgbClr val="253B79"/>
                </a:solidFill>
                <a:latin typeface="Avenir Book" panose="02000503020000020003" pitchFamily="2" charset="0"/>
              </a:rPr>
              <a:t>ut</a:t>
            </a:r>
            <a:r>
              <a:rPr lang="en-US" altLang="en-US" sz="1200" dirty="0">
                <a:solidFill>
                  <a:srgbClr val="253B79"/>
                </a:solidFill>
                <a:latin typeface="Avenir Book" panose="02000503020000020003" pitchFamily="2" charset="0"/>
              </a:rPr>
              <a:t> </a:t>
            </a:r>
            <a:r>
              <a:rPr lang="en-US" altLang="en-US" sz="1200" dirty="0" err="1">
                <a:solidFill>
                  <a:srgbClr val="253B79"/>
                </a:solidFill>
                <a:latin typeface="Avenir Book" panose="02000503020000020003" pitchFamily="2" charset="0"/>
              </a:rPr>
              <a:t>aliquip</a:t>
            </a:r>
            <a:r>
              <a:rPr lang="en-US" altLang="en-US" sz="1200" dirty="0">
                <a:solidFill>
                  <a:srgbClr val="253B79"/>
                </a:solidFill>
                <a:latin typeface="Avenir Book" panose="02000503020000020003" pitchFamily="2" charset="0"/>
              </a:rPr>
              <a:t> ex </a:t>
            </a:r>
            <a:r>
              <a:rPr lang="en-US" altLang="en-US" sz="1200" dirty="0" err="1">
                <a:solidFill>
                  <a:srgbClr val="253B79"/>
                </a:solidFill>
                <a:latin typeface="Avenir Book" panose="02000503020000020003" pitchFamily="2" charset="0"/>
              </a:rPr>
              <a:t>ea</a:t>
            </a:r>
            <a:r>
              <a:rPr lang="en-US" altLang="en-US" sz="1200" dirty="0">
                <a:solidFill>
                  <a:srgbClr val="253B79"/>
                </a:solidFill>
                <a:latin typeface="Avenir Book" panose="02000503020000020003" pitchFamily="2" charset="0"/>
              </a:rPr>
              <a:t> </a:t>
            </a:r>
            <a:r>
              <a:rPr lang="en-US" altLang="en-US" sz="1200" dirty="0" err="1">
                <a:solidFill>
                  <a:srgbClr val="253B79"/>
                </a:solidFill>
                <a:latin typeface="Avenir Book" panose="02000503020000020003" pitchFamily="2" charset="0"/>
              </a:rPr>
              <a:t>commodo</a:t>
            </a:r>
            <a:r>
              <a:rPr lang="en-US" altLang="en-US" sz="1200" dirty="0">
                <a:solidFill>
                  <a:srgbClr val="253B79"/>
                </a:solidFill>
                <a:latin typeface="Avenir Book" panose="02000503020000020003" pitchFamily="2" charset="0"/>
              </a:rPr>
              <a:t> </a:t>
            </a:r>
            <a:r>
              <a:rPr lang="en-US" altLang="en-US" sz="1200" dirty="0" err="1">
                <a:solidFill>
                  <a:srgbClr val="253B79"/>
                </a:solidFill>
                <a:latin typeface="Avenir Book" panose="02000503020000020003" pitchFamily="2" charset="0"/>
              </a:rPr>
              <a:t>consequat</a:t>
            </a:r>
            <a:r>
              <a:rPr lang="en-US" altLang="en-US" sz="1200" dirty="0">
                <a:solidFill>
                  <a:srgbClr val="253B79"/>
                </a:solidFill>
                <a:latin typeface="Avenir Book" panose="02000503020000020003" pitchFamily="2" charset="0"/>
              </a:rPr>
              <a:t>. Duis </a:t>
            </a:r>
            <a:r>
              <a:rPr lang="en-US" altLang="en-US" sz="1200" dirty="0" err="1">
                <a:solidFill>
                  <a:srgbClr val="253B79"/>
                </a:solidFill>
                <a:latin typeface="Avenir Book" panose="02000503020000020003" pitchFamily="2" charset="0"/>
              </a:rPr>
              <a:t>aute</a:t>
            </a:r>
            <a:r>
              <a:rPr lang="en-US" altLang="en-US" sz="1200" dirty="0">
                <a:solidFill>
                  <a:srgbClr val="253B79"/>
                </a:solidFill>
                <a:latin typeface="Avenir Book" panose="02000503020000020003" pitchFamily="2" charset="0"/>
              </a:rPr>
              <a:t> </a:t>
            </a:r>
            <a:r>
              <a:rPr lang="en-US" altLang="en-US" sz="1200" dirty="0" err="1">
                <a:solidFill>
                  <a:srgbClr val="253B79"/>
                </a:solidFill>
                <a:latin typeface="Avenir Book" panose="02000503020000020003" pitchFamily="2" charset="0"/>
              </a:rPr>
              <a:t>irure</a:t>
            </a:r>
            <a:r>
              <a:rPr lang="en-US" altLang="en-US" sz="1200" dirty="0">
                <a:solidFill>
                  <a:srgbClr val="253B79"/>
                </a:solidFill>
                <a:latin typeface="Avenir Book" panose="02000503020000020003" pitchFamily="2" charset="0"/>
              </a:rPr>
              <a:t> dolor in </a:t>
            </a:r>
            <a:r>
              <a:rPr lang="en-US" altLang="en-US" sz="1200" dirty="0" err="1">
                <a:solidFill>
                  <a:srgbClr val="253B79"/>
                </a:solidFill>
                <a:latin typeface="Avenir Book" panose="02000503020000020003" pitchFamily="2" charset="0"/>
              </a:rPr>
              <a:t>reprehenderit</a:t>
            </a:r>
            <a:r>
              <a:rPr lang="en-US" altLang="en-US" sz="1200" dirty="0">
                <a:solidFill>
                  <a:srgbClr val="253B79"/>
                </a:solidFill>
                <a:latin typeface="Avenir Book" panose="02000503020000020003" pitchFamily="2" charset="0"/>
              </a:rPr>
              <a:t> in </a:t>
            </a:r>
            <a:r>
              <a:rPr lang="en-US" altLang="en-US" sz="1200" dirty="0" err="1">
                <a:solidFill>
                  <a:srgbClr val="253B79"/>
                </a:solidFill>
                <a:latin typeface="Avenir Book" panose="02000503020000020003" pitchFamily="2" charset="0"/>
              </a:rPr>
              <a:t>voluptate</a:t>
            </a:r>
            <a:r>
              <a:rPr lang="en-US" altLang="en-US" sz="1200" dirty="0">
                <a:solidFill>
                  <a:srgbClr val="253B79"/>
                </a:solidFill>
                <a:latin typeface="Avenir Book" panose="02000503020000020003" pitchFamily="2" charset="0"/>
              </a:rPr>
              <a:t> </a:t>
            </a:r>
            <a:r>
              <a:rPr lang="en-US" altLang="en-US" sz="1200" dirty="0" err="1">
                <a:solidFill>
                  <a:srgbClr val="253B79"/>
                </a:solidFill>
                <a:latin typeface="Avenir Book" panose="02000503020000020003" pitchFamily="2" charset="0"/>
              </a:rPr>
              <a:t>velit</a:t>
            </a:r>
            <a:r>
              <a:rPr lang="en-US" altLang="en-US" sz="1200" dirty="0">
                <a:solidFill>
                  <a:srgbClr val="253B79"/>
                </a:solidFill>
                <a:latin typeface="Avenir Book" panose="02000503020000020003" pitchFamily="2" charset="0"/>
              </a:rPr>
              <a:t> </a:t>
            </a:r>
            <a:r>
              <a:rPr lang="en-US" altLang="en-US" sz="1200" dirty="0" err="1">
                <a:solidFill>
                  <a:srgbClr val="253B79"/>
                </a:solidFill>
                <a:latin typeface="Avenir Book" panose="02000503020000020003" pitchFamily="2" charset="0"/>
              </a:rPr>
              <a:t>esse</a:t>
            </a:r>
            <a:r>
              <a:rPr lang="en-US" altLang="en-US" sz="1200" dirty="0">
                <a:solidFill>
                  <a:srgbClr val="253B79"/>
                </a:solidFill>
                <a:latin typeface="Avenir Book" panose="02000503020000020003" pitchFamily="2" charset="0"/>
              </a:rPr>
              <a:t> </a:t>
            </a:r>
            <a:r>
              <a:rPr lang="en-US" altLang="en-US" sz="1200" dirty="0" err="1">
                <a:solidFill>
                  <a:srgbClr val="253B79"/>
                </a:solidFill>
                <a:latin typeface="Avenir Book" panose="02000503020000020003" pitchFamily="2" charset="0"/>
              </a:rPr>
              <a:t>cillum</a:t>
            </a:r>
            <a:r>
              <a:rPr lang="en-US" altLang="en-US" sz="1200" dirty="0">
                <a:solidFill>
                  <a:srgbClr val="253B79"/>
                </a:solidFill>
                <a:latin typeface="Avenir Book" panose="02000503020000020003" pitchFamily="2" charset="0"/>
              </a:rPr>
              <a:t> dolore </a:t>
            </a:r>
            <a:r>
              <a:rPr lang="en-US" altLang="en-US" sz="1200" dirty="0" err="1">
                <a:solidFill>
                  <a:srgbClr val="253B79"/>
                </a:solidFill>
                <a:latin typeface="Avenir Book" panose="02000503020000020003" pitchFamily="2" charset="0"/>
              </a:rPr>
              <a:t>eu</a:t>
            </a:r>
            <a:r>
              <a:rPr lang="en-US" altLang="en-US" sz="1200" dirty="0">
                <a:solidFill>
                  <a:srgbClr val="253B79"/>
                </a:solidFill>
                <a:latin typeface="Avenir Book" panose="02000503020000020003" pitchFamily="2" charset="0"/>
              </a:rPr>
              <a:t> </a:t>
            </a:r>
            <a:r>
              <a:rPr lang="en-US" altLang="en-US" sz="1200" dirty="0" err="1">
                <a:solidFill>
                  <a:srgbClr val="253B79"/>
                </a:solidFill>
                <a:latin typeface="Avenir Book" panose="02000503020000020003" pitchFamily="2" charset="0"/>
              </a:rPr>
              <a:t>fugiat</a:t>
            </a:r>
            <a:r>
              <a:rPr lang="en-US" altLang="en-US" sz="1200" dirty="0">
                <a:solidFill>
                  <a:srgbClr val="253B79"/>
                </a:solidFill>
                <a:latin typeface="Avenir Book" panose="02000503020000020003" pitchFamily="2" charset="0"/>
              </a:rPr>
              <a:t> </a:t>
            </a:r>
            <a:r>
              <a:rPr lang="en-US" altLang="en-US" sz="1200" dirty="0" err="1">
                <a:solidFill>
                  <a:srgbClr val="253B79"/>
                </a:solidFill>
                <a:latin typeface="Avenir Book" panose="02000503020000020003" pitchFamily="2" charset="0"/>
              </a:rPr>
              <a:t>nulla</a:t>
            </a:r>
            <a:r>
              <a:rPr lang="en-US" altLang="en-US" sz="1200" dirty="0">
                <a:solidFill>
                  <a:srgbClr val="253B79"/>
                </a:solidFill>
                <a:latin typeface="Avenir Book" panose="02000503020000020003" pitchFamily="2" charset="0"/>
              </a:rPr>
              <a:t> </a:t>
            </a:r>
            <a:r>
              <a:rPr lang="en-US" altLang="en-US" sz="1200" dirty="0" err="1">
                <a:solidFill>
                  <a:srgbClr val="253B79"/>
                </a:solidFill>
                <a:latin typeface="Avenir Book" panose="02000503020000020003" pitchFamily="2" charset="0"/>
              </a:rPr>
              <a:t>pariatur</a:t>
            </a:r>
            <a:r>
              <a:rPr lang="en-US" altLang="en-US" sz="1200" dirty="0">
                <a:solidFill>
                  <a:srgbClr val="253B79"/>
                </a:solidFill>
                <a:latin typeface="Avenir Book" panose="02000503020000020003" pitchFamily="2" charset="0"/>
              </a:rPr>
              <a:t>. </a:t>
            </a:r>
            <a:r>
              <a:rPr lang="en-US" altLang="en-US" sz="1200" dirty="0" err="1">
                <a:solidFill>
                  <a:srgbClr val="253B79"/>
                </a:solidFill>
                <a:latin typeface="Avenir Book" panose="02000503020000020003" pitchFamily="2" charset="0"/>
              </a:rPr>
              <a:t>Excepteur</a:t>
            </a:r>
            <a:r>
              <a:rPr lang="en-US" altLang="en-US" sz="1200" dirty="0">
                <a:solidFill>
                  <a:srgbClr val="253B79"/>
                </a:solidFill>
                <a:latin typeface="Avenir Book" panose="02000503020000020003" pitchFamily="2" charset="0"/>
              </a:rPr>
              <a:t> </a:t>
            </a:r>
            <a:r>
              <a:rPr lang="en-US" altLang="en-US" sz="1200" dirty="0" err="1">
                <a:solidFill>
                  <a:srgbClr val="253B79"/>
                </a:solidFill>
                <a:latin typeface="Avenir Book" panose="02000503020000020003" pitchFamily="2" charset="0"/>
              </a:rPr>
              <a:t>sint</a:t>
            </a:r>
            <a:r>
              <a:rPr lang="en-US" altLang="en-US" sz="1200" dirty="0">
                <a:solidFill>
                  <a:srgbClr val="253B79"/>
                </a:solidFill>
                <a:latin typeface="Avenir Book" panose="02000503020000020003" pitchFamily="2" charset="0"/>
              </a:rPr>
              <a:t> </a:t>
            </a:r>
            <a:r>
              <a:rPr lang="en-US" altLang="en-US" sz="1200" dirty="0" err="1">
                <a:solidFill>
                  <a:srgbClr val="253B79"/>
                </a:solidFill>
                <a:latin typeface="Avenir Book" panose="02000503020000020003" pitchFamily="2" charset="0"/>
              </a:rPr>
              <a:t>occaecat</a:t>
            </a:r>
            <a:r>
              <a:rPr lang="en-US" altLang="en-US" sz="1200" dirty="0">
                <a:solidFill>
                  <a:srgbClr val="253B79"/>
                </a:solidFill>
                <a:latin typeface="Avenir Book" panose="02000503020000020003" pitchFamily="2" charset="0"/>
              </a:rPr>
              <a:t> </a:t>
            </a:r>
            <a:r>
              <a:rPr lang="en-US" altLang="en-US" sz="1200" dirty="0" err="1">
                <a:solidFill>
                  <a:srgbClr val="253B79"/>
                </a:solidFill>
                <a:latin typeface="Avenir Book" panose="02000503020000020003" pitchFamily="2" charset="0"/>
              </a:rPr>
              <a:t>cupidatat</a:t>
            </a:r>
            <a:r>
              <a:rPr lang="en-US" altLang="en-US" sz="1200" dirty="0">
                <a:solidFill>
                  <a:srgbClr val="253B79"/>
                </a:solidFill>
                <a:latin typeface="Avenir Book" panose="02000503020000020003" pitchFamily="2" charset="0"/>
              </a:rPr>
              <a:t> non </a:t>
            </a:r>
            <a:r>
              <a:rPr lang="en-US" altLang="en-US" sz="1200" dirty="0" err="1">
                <a:solidFill>
                  <a:srgbClr val="253B79"/>
                </a:solidFill>
                <a:latin typeface="Avenir Book" panose="02000503020000020003" pitchFamily="2" charset="0"/>
              </a:rPr>
              <a:t>proident</a:t>
            </a:r>
            <a:r>
              <a:rPr lang="en-US" altLang="en-US" sz="1200" dirty="0">
                <a:solidFill>
                  <a:srgbClr val="253B79"/>
                </a:solidFill>
                <a:latin typeface="Avenir Book" panose="02000503020000020003" pitchFamily="2" charset="0"/>
              </a:rPr>
              <a:t>, sunt in culpa qui </a:t>
            </a:r>
            <a:r>
              <a:rPr lang="en-US" altLang="en-US" sz="1200" dirty="0" err="1">
                <a:solidFill>
                  <a:srgbClr val="253B79"/>
                </a:solidFill>
                <a:latin typeface="Avenir Book" panose="02000503020000020003" pitchFamily="2" charset="0"/>
              </a:rPr>
              <a:t>officia</a:t>
            </a:r>
            <a:r>
              <a:rPr lang="en-US" altLang="en-US" sz="1200" dirty="0">
                <a:solidFill>
                  <a:srgbClr val="253B79"/>
                </a:solidFill>
                <a:latin typeface="Avenir Book" panose="02000503020000020003" pitchFamily="2" charset="0"/>
              </a:rPr>
              <a:t> </a:t>
            </a:r>
            <a:r>
              <a:rPr lang="en-US" altLang="en-US" sz="1200" dirty="0" err="1">
                <a:solidFill>
                  <a:srgbClr val="253B79"/>
                </a:solidFill>
                <a:latin typeface="Avenir Book" panose="02000503020000020003" pitchFamily="2" charset="0"/>
              </a:rPr>
              <a:t>deserunt</a:t>
            </a:r>
            <a:r>
              <a:rPr lang="en-US" altLang="en-US" sz="1200" dirty="0">
                <a:solidFill>
                  <a:srgbClr val="253B79"/>
                </a:solidFill>
                <a:latin typeface="Avenir Book" panose="02000503020000020003" pitchFamily="2" charset="0"/>
              </a:rPr>
              <a:t> </a:t>
            </a:r>
            <a:r>
              <a:rPr lang="en-US" altLang="en-US" sz="1200" dirty="0" err="1">
                <a:solidFill>
                  <a:srgbClr val="253B79"/>
                </a:solidFill>
                <a:latin typeface="Avenir Book" panose="02000503020000020003" pitchFamily="2" charset="0"/>
              </a:rPr>
              <a:t>mollit</a:t>
            </a:r>
            <a:r>
              <a:rPr lang="en-US" altLang="en-US" sz="1200" dirty="0">
                <a:solidFill>
                  <a:srgbClr val="253B79"/>
                </a:solidFill>
                <a:latin typeface="Avenir Book" panose="02000503020000020003" pitchFamily="2" charset="0"/>
              </a:rPr>
              <a:t> </a:t>
            </a:r>
            <a:r>
              <a:rPr lang="en-US" altLang="en-US" sz="1200" dirty="0" err="1">
                <a:solidFill>
                  <a:srgbClr val="253B79"/>
                </a:solidFill>
                <a:latin typeface="Avenir Book" panose="02000503020000020003" pitchFamily="2" charset="0"/>
              </a:rPr>
              <a:t>anim</a:t>
            </a:r>
            <a:r>
              <a:rPr lang="en-US" altLang="en-US" sz="1200" dirty="0">
                <a:solidFill>
                  <a:srgbClr val="253B79"/>
                </a:solidFill>
                <a:latin typeface="Avenir Book" panose="02000503020000020003" pitchFamily="2" charset="0"/>
              </a:rPr>
              <a:t> id </a:t>
            </a:r>
            <a:r>
              <a:rPr lang="en-US" altLang="en-US" sz="1200" dirty="0" err="1">
                <a:solidFill>
                  <a:srgbClr val="253B79"/>
                </a:solidFill>
                <a:latin typeface="Avenir Book" panose="02000503020000020003" pitchFamily="2" charset="0"/>
              </a:rPr>
              <a:t>est</a:t>
            </a:r>
            <a:r>
              <a:rPr lang="en-US" altLang="en-US" sz="1200" dirty="0">
                <a:solidFill>
                  <a:srgbClr val="253B79"/>
                </a:solidFill>
                <a:latin typeface="Avenir Book" panose="02000503020000020003" pitchFamily="2" charset="0"/>
              </a:rPr>
              <a:t> </a:t>
            </a:r>
            <a:r>
              <a:rPr lang="en-US" altLang="en-US" sz="1200" dirty="0" err="1">
                <a:solidFill>
                  <a:srgbClr val="253B79"/>
                </a:solidFill>
                <a:latin typeface="Avenir Book" panose="02000503020000020003" pitchFamily="2" charset="0"/>
              </a:rPr>
              <a:t>laborum</a:t>
            </a:r>
            <a:r>
              <a:rPr lang="en-US" altLang="en-US" sz="1200" dirty="0">
                <a:solidFill>
                  <a:srgbClr val="253B79"/>
                </a:solidFill>
                <a:latin typeface="Avenir Book" panose="02000503020000020003" pitchFamily="2" charset="0"/>
              </a:rPr>
              <a:t>. </a:t>
            </a:r>
          </a:p>
        </p:txBody>
      </p:sp>
      <p:sp>
        <p:nvSpPr>
          <p:cNvPr id="4" name="TextBox 5">
            <a:extLst>
              <a:ext uri="{FF2B5EF4-FFF2-40B4-BE49-F238E27FC236}">
                <a16:creationId xmlns:a16="http://schemas.microsoft.com/office/drawing/2014/main" id="{615F037C-A459-C347-9536-65A5F71E6E4B}"/>
              </a:ext>
            </a:extLst>
          </p:cNvPr>
          <p:cNvSpPr txBox="1">
            <a:spLocks noChangeArrowheads="1"/>
          </p:cNvSpPr>
          <p:nvPr/>
        </p:nvSpPr>
        <p:spPr bwMode="auto">
          <a:xfrm>
            <a:off x="4883150" y="2990850"/>
            <a:ext cx="2425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2000">
                <a:solidFill>
                  <a:srgbClr val="253B79"/>
                </a:solidFill>
                <a:latin typeface="Avenir Medium" panose="02000503020000020003" pitchFamily="2" charset="0"/>
              </a:rPr>
              <a:t>LOREM IPSUM</a:t>
            </a:r>
          </a:p>
        </p:txBody>
      </p:sp>
      <p:sp>
        <p:nvSpPr>
          <p:cNvPr id="5" name="TextBox 6">
            <a:extLst>
              <a:ext uri="{FF2B5EF4-FFF2-40B4-BE49-F238E27FC236}">
                <a16:creationId xmlns:a16="http://schemas.microsoft.com/office/drawing/2014/main" id="{99334D6B-A918-BB4E-9FB6-81AC3FB97F29}"/>
              </a:ext>
            </a:extLst>
          </p:cNvPr>
          <p:cNvSpPr txBox="1">
            <a:spLocks noChangeArrowheads="1"/>
          </p:cNvSpPr>
          <p:nvPr/>
        </p:nvSpPr>
        <p:spPr bwMode="auto">
          <a:xfrm>
            <a:off x="4956175" y="3498850"/>
            <a:ext cx="2279650"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ct val="150000"/>
              </a:lnSpc>
            </a:pPr>
            <a:r>
              <a:rPr lang="en-US" altLang="en-US" sz="1200">
                <a:solidFill>
                  <a:srgbClr val="FFFFFF"/>
                </a:solidFill>
                <a:latin typeface="Avenir Book" panose="02000503020000020003" pitchFamily="2" charset="0"/>
              </a:rPr>
              <a:t>Lorem ipsum is placeholder text commonly used in the graphic, print, and publishing industries for previewing layouts and visual mockups. Lorem ipsum dolor sit amet, consectetur adipiscing elit, sed do eiusmod tempor incididunt ut labore et dolore magna aliqua. Ut enim ad minim veniam.</a:t>
            </a:r>
          </a:p>
        </p:txBody>
      </p:sp>
      <p:sp>
        <p:nvSpPr>
          <p:cNvPr id="6" name="TextBox 11">
            <a:extLst>
              <a:ext uri="{FF2B5EF4-FFF2-40B4-BE49-F238E27FC236}">
                <a16:creationId xmlns:a16="http://schemas.microsoft.com/office/drawing/2014/main" id="{B9588F59-6113-E344-95D5-01FAC78FB9AA}"/>
              </a:ext>
            </a:extLst>
          </p:cNvPr>
          <p:cNvSpPr txBox="1">
            <a:spLocks noChangeArrowheads="1"/>
          </p:cNvSpPr>
          <p:nvPr/>
        </p:nvSpPr>
        <p:spPr bwMode="auto">
          <a:xfrm>
            <a:off x="7158038" y="2990850"/>
            <a:ext cx="24272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2000">
                <a:solidFill>
                  <a:srgbClr val="253B79"/>
                </a:solidFill>
                <a:latin typeface="Avenir Medium" panose="02000503020000020003" pitchFamily="2" charset="0"/>
              </a:rPr>
              <a:t>LOREM IPSUM</a:t>
            </a:r>
          </a:p>
        </p:txBody>
      </p:sp>
      <p:sp>
        <p:nvSpPr>
          <p:cNvPr id="7" name="TextBox 12">
            <a:extLst>
              <a:ext uri="{FF2B5EF4-FFF2-40B4-BE49-F238E27FC236}">
                <a16:creationId xmlns:a16="http://schemas.microsoft.com/office/drawing/2014/main" id="{68CD25B6-FF57-604B-9AC2-DE52BE578A59}"/>
              </a:ext>
            </a:extLst>
          </p:cNvPr>
          <p:cNvSpPr txBox="1">
            <a:spLocks noChangeArrowheads="1"/>
          </p:cNvSpPr>
          <p:nvPr/>
        </p:nvSpPr>
        <p:spPr bwMode="auto">
          <a:xfrm>
            <a:off x="7231063" y="3498850"/>
            <a:ext cx="2281237"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ct val="150000"/>
              </a:lnSpc>
            </a:pPr>
            <a:r>
              <a:rPr lang="en-US" altLang="en-US" sz="1200">
                <a:solidFill>
                  <a:srgbClr val="FFFFFF"/>
                </a:solidFill>
                <a:latin typeface="Avenir Book" panose="02000503020000020003" pitchFamily="2" charset="0"/>
              </a:rPr>
              <a:t>Lorem ipsum is placeholder text commonly used in the graphic, print, and publishing industries for previewing layouts and visual mockups. Lorem ipsum dolor sit amet, consectetur adipiscing elit, sed do eiusmod tempor incididunt ut labore et dolore magna aliqua. Ut enim ad minim veniam.</a:t>
            </a:r>
          </a:p>
        </p:txBody>
      </p:sp>
      <p:sp>
        <p:nvSpPr>
          <p:cNvPr id="8" name="TextBox 15">
            <a:extLst>
              <a:ext uri="{FF2B5EF4-FFF2-40B4-BE49-F238E27FC236}">
                <a16:creationId xmlns:a16="http://schemas.microsoft.com/office/drawing/2014/main" id="{8D4457D7-FB80-A34B-991F-7D854AF588CB}"/>
              </a:ext>
            </a:extLst>
          </p:cNvPr>
          <p:cNvSpPr txBox="1">
            <a:spLocks noChangeArrowheads="1"/>
          </p:cNvSpPr>
          <p:nvPr/>
        </p:nvSpPr>
        <p:spPr bwMode="auto">
          <a:xfrm>
            <a:off x="9434513" y="2990850"/>
            <a:ext cx="24272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2000">
                <a:solidFill>
                  <a:srgbClr val="253B79"/>
                </a:solidFill>
                <a:latin typeface="Avenir Medium" panose="02000503020000020003" pitchFamily="2" charset="0"/>
              </a:rPr>
              <a:t>LOREM IPSUM</a:t>
            </a:r>
          </a:p>
        </p:txBody>
      </p:sp>
      <p:sp>
        <p:nvSpPr>
          <p:cNvPr id="9" name="TextBox 16">
            <a:extLst>
              <a:ext uri="{FF2B5EF4-FFF2-40B4-BE49-F238E27FC236}">
                <a16:creationId xmlns:a16="http://schemas.microsoft.com/office/drawing/2014/main" id="{2BB6EC94-334B-FB43-83BF-A004FEE523D4}"/>
              </a:ext>
            </a:extLst>
          </p:cNvPr>
          <p:cNvSpPr txBox="1">
            <a:spLocks noChangeArrowheads="1"/>
          </p:cNvSpPr>
          <p:nvPr/>
        </p:nvSpPr>
        <p:spPr bwMode="auto">
          <a:xfrm>
            <a:off x="9507538" y="3498850"/>
            <a:ext cx="2281237"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ct val="150000"/>
              </a:lnSpc>
            </a:pPr>
            <a:r>
              <a:rPr lang="en-US" altLang="en-US" sz="1200">
                <a:solidFill>
                  <a:srgbClr val="FFFFFF"/>
                </a:solidFill>
                <a:latin typeface="Avenir Book" panose="02000503020000020003" pitchFamily="2" charset="0"/>
              </a:rPr>
              <a:t>Lorem ipsum is placeholder text commonly used in the graphic, print, and publishing industries for previewing layouts and visual mockups. Lorem ipsum dolor sit amet, consectetur adipiscing elit, sed do eiusmod tempor incididunt ut labore et dolore magna aliqua. Ut enim ad minim veniam.</a:t>
            </a:r>
          </a:p>
        </p:txBody>
      </p:sp>
    </p:spTree>
    <p:extLst>
      <p:ext uri="{BB962C8B-B14F-4D97-AF65-F5344CB8AC3E}">
        <p14:creationId xmlns:p14="http://schemas.microsoft.com/office/powerpoint/2010/main" val="27515647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594E4A17-C2BC-B042-981F-AA0DCA3B33A6}"/>
              </a:ext>
            </a:extLst>
          </p:cNvPr>
          <p:cNvSpPr txBox="1">
            <a:spLocks noChangeArrowheads="1"/>
          </p:cNvSpPr>
          <p:nvPr/>
        </p:nvSpPr>
        <p:spPr bwMode="auto">
          <a:xfrm>
            <a:off x="4389438" y="1516063"/>
            <a:ext cx="2425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2000">
                <a:solidFill>
                  <a:schemeClr val="bg1"/>
                </a:solidFill>
                <a:latin typeface="Avenir Medium" panose="02000503020000020003" pitchFamily="2" charset="0"/>
              </a:rPr>
              <a:t>LOREM IPSUM</a:t>
            </a:r>
          </a:p>
        </p:txBody>
      </p:sp>
      <p:sp>
        <p:nvSpPr>
          <p:cNvPr id="3" name="TextBox 4">
            <a:extLst>
              <a:ext uri="{FF2B5EF4-FFF2-40B4-BE49-F238E27FC236}">
                <a16:creationId xmlns:a16="http://schemas.microsoft.com/office/drawing/2014/main" id="{3D7D3A10-690C-C444-A4A6-C74D7D5F83CD}"/>
              </a:ext>
            </a:extLst>
          </p:cNvPr>
          <p:cNvSpPr txBox="1">
            <a:spLocks noChangeArrowheads="1"/>
          </p:cNvSpPr>
          <p:nvPr/>
        </p:nvSpPr>
        <p:spPr bwMode="auto">
          <a:xfrm>
            <a:off x="4468813" y="3643313"/>
            <a:ext cx="226695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ct val="150000"/>
              </a:lnSpc>
            </a:pPr>
            <a:r>
              <a:rPr lang="en-US" altLang="en-US" sz="1200">
                <a:solidFill>
                  <a:schemeClr val="bg1"/>
                </a:solidFill>
                <a:latin typeface="Avenir Book" panose="02000503020000020003" pitchFamily="2" charset="0"/>
              </a:rPr>
              <a:t>Lorem ipsum is placeholder text commonly used in the graphic, print, and publishing industries for previewing layouts and visual mockups. Lorem ipsum dolor sit amet, consectetur adipiscing elit, sed do eiusmod tempor incididunt ut labore et dolore magna aliqua. </a:t>
            </a:r>
          </a:p>
        </p:txBody>
      </p:sp>
      <p:sp>
        <p:nvSpPr>
          <p:cNvPr id="4" name="TextBox 5">
            <a:extLst>
              <a:ext uri="{FF2B5EF4-FFF2-40B4-BE49-F238E27FC236}">
                <a16:creationId xmlns:a16="http://schemas.microsoft.com/office/drawing/2014/main" id="{035AD666-2CE9-4144-A649-5BB846FE7761}"/>
              </a:ext>
            </a:extLst>
          </p:cNvPr>
          <p:cNvSpPr txBox="1">
            <a:spLocks noChangeArrowheads="1"/>
          </p:cNvSpPr>
          <p:nvPr/>
        </p:nvSpPr>
        <p:spPr bwMode="auto">
          <a:xfrm>
            <a:off x="6813550" y="1516063"/>
            <a:ext cx="24272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2000">
                <a:solidFill>
                  <a:schemeClr val="bg1"/>
                </a:solidFill>
                <a:latin typeface="Avenir Medium" panose="02000503020000020003" pitchFamily="2" charset="0"/>
              </a:rPr>
              <a:t>LOREM IPSUM</a:t>
            </a:r>
          </a:p>
        </p:txBody>
      </p:sp>
      <p:sp>
        <p:nvSpPr>
          <p:cNvPr id="5" name="TextBox 6">
            <a:extLst>
              <a:ext uri="{FF2B5EF4-FFF2-40B4-BE49-F238E27FC236}">
                <a16:creationId xmlns:a16="http://schemas.microsoft.com/office/drawing/2014/main" id="{977BF34C-3D63-A448-B134-40771C74E5C6}"/>
              </a:ext>
            </a:extLst>
          </p:cNvPr>
          <p:cNvSpPr txBox="1">
            <a:spLocks noChangeArrowheads="1"/>
          </p:cNvSpPr>
          <p:nvPr/>
        </p:nvSpPr>
        <p:spPr bwMode="auto">
          <a:xfrm>
            <a:off x="6894513" y="3643313"/>
            <a:ext cx="2265362"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ct val="150000"/>
              </a:lnSpc>
            </a:pPr>
            <a:r>
              <a:rPr lang="en-US" altLang="en-US" sz="1200">
                <a:solidFill>
                  <a:schemeClr val="bg1"/>
                </a:solidFill>
                <a:latin typeface="Avenir Book" panose="02000503020000020003" pitchFamily="2" charset="0"/>
              </a:rPr>
              <a:t>Lorem ipsum is placeholder text commonly used in the graphic, print, and publishing industries for previewing layouts and visual mockups. Lorem ipsum dolor sit amet, consectetur adipiscing elit, sed do eiusmod tempor incididunt ut labore et dolore magna aliqua. </a:t>
            </a:r>
          </a:p>
        </p:txBody>
      </p:sp>
      <p:sp>
        <p:nvSpPr>
          <p:cNvPr id="6" name="TextBox 7">
            <a:extLst>
              <a:ext uri="{FF2B5EF4-FFF2-40B4-BE49-F238E27FC236}">
                <a16:creationId xmlns:a16="http://schemas.microsoft.com/office/drawing/2014/main" id="{2CF17705-5696-1640-8FDF-4CFC447C527F}"/>
              </a:ext>
            </a:extLst>
          </p:cNvPr>
          <p:cNvSpPr txBox="1">
            <a:spLocks noChangeArrowheads="1"/>
          </p:cNvSpPr>
          <p:nvPr/>
        </p:nvSpPr>
        <p:spPr bwMode="auto">
          <a:xfrm>
            <a:off x="9248775" y="1516063"/>
            <a:ext cx="24272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2000">
                <a:solidFill>
                  <a:schemeClr val="bg1"/>
                </a:solidFill>
                <a:latin typeface="Avenir Medium" panose="02000503020000020003" pitchFamily="2" charset="0"/>
              </a:rPr>
              <a:t>LOREM IPSUM</a:t>
            </a:r>
          </a:p>
        </p:txBody>
      </p:sp>
      <p:sp>
        <p:nvSpPr>
          <p:cNvPr id="7" name="TextBox 8">
            <a:extLst>
              <a:ext uri="{FF2B5EF4-FFF2-40B4-BE49-F238E27FC236}">
                <a16:creationId xmlns:a16="http://schemas.microsoft.com/office/drawing/2014/main" id="{BF5DEF4C-8A70-F54A-9E0D-AC59DE8076AA}"/>
              </a:ext>
            </a:extLst>
          </p:cNvPr>
          <p:cNvSpPr txBox="1">
            <a:spLocks noChangeArrowheads="1"/>
          </p:cNvSpPr>
          <p:nvPr/>
        </p:nvSpPr>
        <p:spPr bwMode="auto">
          <a:xfrm>
            <a:off x="9329738" y="3643313"/>
            <a:ext cx="2265362"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ct val="150000"/>
              </a:lnSpc>
            </a:pPr>
            <a:r>
              <a:rPr lang="en-US" altLang="en-US" sz="1200">
                <a:solidFill>
                  <a:schemeClr val="bg1"/>
                </a:solidFill>
                <a:latin typeface="Avenir Book" panose="02000503020000020003" pitchFamily="2" charset="0"/>
              </a:rPr>
              <a:t>Lorem ipsum is placeholder text commonly used in the graphic, print, and publishing industries for previewing layouts and visual mockups. Lorem ipsum dolor sit amet, consectetur adipiscing elit, sed do eiusmod tempor incididunt ut labore et dolore magna aliqua. </a:t>
            </a:r>
          </a:p>
        </p:txBody>
      </p:sp>
      <p:sp>
        <p:nvSpPr>
          <p:cNvPr id="8" name="TextBox 9">
            <a:extLst>
              <a:ext uri="{FF2B5EF4-FFF2-40B4-BE49-F238E27FC236}">
                <a16:creationId xmlns:a16="http://schemas.microsoft.com/office/drawing/2014/main" id="{3E2777EF-DBB0-D343-BAD0-D51A05CB454B}"/>
              </a:ext>
            </a:extLst>
          </p:cNvPr>
          <p:cNvSpPr txBox="1">
            <a:spLocks noChangeArrowheads="1"/>
          </p:cNvSpPr>
          <p:nvPr/>
        </p:nvSpPr>
        <p:spPr bwMode="auto">
          <a:xfrm>
            <a:off x="242888" y="315913"/>
            <a:ext cx="42259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3600" b="1" dirty="0">
                <a:solidFill>
                  <a:schemeClr val="bg1"/>
                </a:solidFill>
                <a:latin typeface="Avenir Black" panose="02000503020000020003" pitchFamily="2" charset="0"/>
              </a:rPr>
              <a:t>LOREM IPSUM LOREM</a:t>
            </a:r>
          </a:p>
        </p:txBody>
      </p:sp>
    </p:spTree>
    <p:extLst>
      <p:ext uri="{BB962C8B-B14F-4D97-AF65-F5344CB8AC3E}">
        <p14:creationId xmlns:p14="http://schemas.microsoft.com/office/powerpoint/2010/main" val="24345539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91836BCC-AF7A-D842-8E2D-3D66687FFA0A}"/>
              </a:ext>
            </a:extLst>
          </p:cNvPr>
          <p:cNvSpPr txBox="1">
            <a:spLocks noChangeArrowheads="1"/>
          </p:cNvSpPr>
          <p:nvPr/>
        </p:nvSpPr>
        <p:spPr bwMode="auto">
          <a:xfrm>
            <a:off x="3189288" y="365125"/>
            <a:ext cx="58134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3600" b="1" dirty="0">
                <a:solidFill>
                  <a:schemeClr val="bg1"/>
                </a:solidFill>
                <a:latin typeface="Avenir Black" panose="02000503020000020003" pitchFamily="2" charset="0"/>
              </a:rPr>
              <a:t>LOREM IPSUM</a:t>
            </a:r>
          </a:p>
        </p:txBody>
      </p:sp>
      <p:sp>
        <p:nvSpPr>
          <p:cNvPr id="3" name="TextBox 4">
            <a:extLst>
              <a:ext uri="{FF2B5EF4-FFF2-40B4-BE49-F238E27FC236}">
                <a16:creationId xmlns:a16="http://schemas.microsoft.com/office/drawing/2014/main" id="{A79B5C9C-EE8B-7D4B-AAD2-A6E0853A51B3}"/>
              </a:ext>
            </a:extLst>
          </p:cNvPr>
          <p:cNvSpPr txBox="1">
            <a:spLocks noChangeArrowheads="1"/>
          </p:cNvSpPr>
          <p:nvPr/>
        </p:nvSpPr>
        <p:spPr bwMode="auto">
          <a:xfrm>
            <a:off x="1952625" y="919163"/>
            <a:ext cx="8286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2000" dirty="0">
                <a:solidFill>
                  <a:srgbClr val="D9EEF9"/>
                </a:solidFill>
                <a:latin typeface="Avenir" panose="02000503020000020003" pitchFamily="2" charset="0"/>
              </a:rPr>
              <a:t>LOREM IPSUM LOREM IPSUM LOREM IPSUM</a:t>
            </a:r>
          </a:p>
        </p:txBody>
      </p:sp>
      <p:sp>
        <p:nvSpPr>
          <p:cNvPr id="4" name="TextBox 5">
            <a:extLst>
              <a:ext uri="{FF2B5EF4-FFF2-40B4-BE49-F238E27FC236}">
                <a16:creationId xmlns:a16="http://schemas.microsoft.com/office/drawing/2014/main" id="{8EBDCFDF-F923-A149-A838-381B447AD00E}"/>
              </a:ext>
            </a:extLst>
          </p:cNvPr>
          <p:cNvSpPr txBox="1">
            <a:spLocks noChangeArrowheads="1"/>
          </p:cNvSpPr>
          <p:nvPr/>
        </p:nvSpPr>
        <p:spPr bwMode="auto">
          <a:xfrm>
            <a:off x="3633788" y="2478088"/>
            <a:ext cx="2260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2000" i="1" dirty="0">
                <a:solidFill>
                  <a:srgbClr val="253B79"/>
                </a:solidFill>
                <a:latin typeface="Avenir Medium Oblique" panose="02000503020000020003" pitchFamily="2" charset="0"/>
              </a:rPr>
              <a:t>Lorem Ipsum</a:t>
            </a:r>
          </a:p>
        </p:txBody>
      </p:sp>
      <p:sp>
        <p:nvSpPr>
          <p:cNvPr id="5" name="TextBox 6">
            <a:extLst>
              <a:ext uri="{FF2B5EF4-FFF2-40B4-BE49-F238E27FC236}">
                <a16:creationId xmlns:a16="http://schemas.microsoft.com/office/drawing/2014/main" id="{5ADB7416-2662-2E47-B0CF-9C7067BDFAAB}"/>
              </a:ext>
            </a:extLst>
          </p:cNvPr>
          <p:cNvSpPr txBox="1">
            <a:spLocks noChangeArrowheads="1"/>
          </p:cNvSpPr>
          <p:nvPr/>
        </p:nvSpPr>
        <p:spPr bwMode="auto">
          <a:xfrm>
            <a:off x="3633788" y="2928938"/>
            <a:ext cx="2260600" cy="283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ct val="150000"/>
              </a:lnSpc>
            </a:pPr>
            <a:r>
              <a:rPr lang="en-US" altLang="en-US" sz="1200">
                <a:solidFill>
                  <a:srgbClr val="FFFFFF"/>
                </a:solidFill>
                <a:latin typeface="Avenir Book" panose="02000503020000020003" pitchFamily="2" charset="0"/>
              </a:rPr>
              <a:t>Lorem ipsum is placeholder text commonly used in the graphic, print, and publishing industries for previewing layouts and visual mockups. Lorem ipsum dolor sit amet, consectetur adipiscing elit, sed do eiusmod tempor incididunt ut labore et dolore magna aliqua. </a:t>
            </a:r>
          </a:p>
        </p:txBody>
      </p:sp>
      <p:sp>
        <p:nvSpPr>
          <p:cNvPr id="6" name="TextBox 7">
            <a:extLst>
              <a:ext uri="{FF2B5EF4-FFF2-40B4-BE49-F238E27FC236}">
                <a16:creationId xmlns:a16="http://schemas.microsoft.com/office/drawing/2014/main" id="{5A733C24-3D2F-254A-85B7-022B53021C08}"/>
              </a:ext>
            </a:extLst>
          </p:cNvPr>
          <p:cNvSpPr txBox="1">
            <a:spLocks noChangeArrowheads="1"/>
          </p:cNvSpPr>
          <p:nvPr/>
        </p:nvSpPr>
        <p:spPr bwMode="auto">
          <a:xfrm>
            <a:off x="979488" y="2478088"/>
            <a:ext cx="2260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2000" i="1" dirty="0">
                <a:solidFill>
                  <a:srgbClr val="253B79"/>
                </a:solidFill>
                <a:latin typeface="Avenir Medium Oblique" panose="02000503020000020003" pitchFamily="2" charset="0"/>
              </a:rPr>
              <a:t>Lorem Ipsum</a:t>
            </a:r>
          </a:p>
        </p:txBody>
      </p:sp>
      <p:sp>
        <p:nvSpPr>
          <p:cNvPr id="7" name="TextBox 8">
            <a:extLst>
              <a:ext uri="{FF2B5EF4-FFF2-40B4-BE49-F238E27FC236}">
                <a16:creationId xmlns:a16="http://schemas.microsoft.com/office/drawing/2014/main" id="{212D9501-0EA8-8047-A638-8C6F950705DF}"/>
              </a:ext>
            </a:extLst>
          </p:cNvPr>
          <p:cNvSpPr txBox="1">
            <a:spLocks noChangeArrowheads="1"/>
          </p:cNvSpPr>
          <p:nvPr/>
        </p:nvSpPr>
        <p:spPr bwMode="auto">
          <a:xfrm>
            <a:off x="979488" y="2928938"/>
            <a:ext cx="2260600" cy="283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ct val="150000"/>
              </a:lnSpc>
            </a:pPr>
            <a:r>
              <a:rPr lang="en-US" altLang="en-US" sz="1200">
                <a:solidFill>
                  <a:srgbClr val="FFFFFF"/>
                </a:solidFill>
                <a:latin typeface="Avenir Book" panose="02000503020000020003" pitchFamily="2" charset="0"/>
              </a:rPr>
              <a:t>Lorem ipsum is placeholder text commonly used in the graphic, print, and publishing industries for previewing layouts and visual mockups. Lorem ipsum dolor sit amet, consectetur adipiscing elit, sed do eiusmod tempor incididunt ut labore et dolore magna aliqua. </a:t>
            </a:r>
          </a:p>
        </p:txBody>
      </p:sp>
      <p:sp>
        <p:nvSpPr>
          <p:cNvPr id="8" name="TextBox 9">
            <a:extLst>
              <a:ext uri="{FF2B5EF4-FFF2-40B4-BE49-F238E27FC236}">
                <a16:creationId xmlns:a16="http://schemas.microsoft.com/office/drawing/2014/main" id="{8B6370ED-2AB6-2E4F-86E2-18319320DD8C}"/>
              </a:ext>
            </a:extLst>
          </p:cNvPr>
          <p:cNvSpPr txBox="1">
            <a:spLocks noChangeArrowheads="1"/>
          </p:cNvSpPr>
          <p:nvPr/>
        </p:nvSpPr>
        <p:spPr bwMode="auto">
          <a:xfrm>
            <a:off x="6276975" y="2478088"/>
            <a:ext cx="2260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2000" i="1" dirty="0">
                <a:solidFill>
                  <a:srgbClr val="253B79"/>
                </a:solidFill>
                <a:latin typeface="Avenir Medium Oblique" panose="02000503020000020003" pitchFamily="2" charset="0"/>
              </a:rPr>
              <a:t>Lorem Ipsum</a:t>
            </a:r>
          </a:p>
        </p:txBody>
      </p:sp>
      <p:sp>
        <p:nvSpPr>
          <p:cNvPr id="9" name="TextBox 10">
            <a:extLst>
              <a:ext uri="{FF2B5EF4-FFF2-40B4-BE49-F238E27FC236}">
                <a16:creationId xmlns:a16="http://schemas.microsoft.com/office/drawing/2014/main" id="{25C52542-BE8E-B642-B1C0-DB0A0BB3FFFA}"/>
              </a:ext>
            </a:extLst>
          </p:cNvPr>
          <p:cNvSpPr txBox="1">
            <a:spLocks noChangeArrowheads="1"/>
          </p:cNvSpPr>
          <p:nvPr/>
        </p:nvSpPr>
        <p:spPr bwMode="auto">
          <a:xfrm>
            <a:off x="6276975" y="2928938"/>
            <a:ext cx="2260600" cy="283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ct val="150000"/>
              </a:lnSpc>
            </a:pPr>
            <a:r>
              <a:rPr lang="en-US" altLang="en-US" sz="1200">
                <a:solidFill>
                  <a:srgbClr val="FFFFFF"/>
                </a:solidFill>
                <a:latin typeface="Avenir Book" panose="02000503020000020003" pitchFamily="2" charset="0"/>
              </a:rPr>
              <a:t>Lorem ipsum is placeholder text commonly used in the graphic, print, and publishing industries for previewing layouts and visual mockups. Lorem ipsum dolor sit amet, consectetur adipiscing elit, sed do eiusmod tempor incididunt ut labore et dolore magna aliqua. </a:t>
            </a:r>
          </a:p>
        </p:txBody>
      </p:sp>
      <p:sp>
        <p:nvSpPr>
          <p:cNvPr id="10" name="TextBox 13">
            <a:extLst>
              <a:ext uri="{FF2B5EF4-FFF2-40B4-BE49-F238E27FC236}">
                <a16:creationId xmlns:a16="http://schemas.microsoft.com/office/drawing/2014/main" id="{716BCC3E-BB52-9849-B51C-428E0AD62525}"/>
              </a:ext>
            </a:extLst>
          </p:cNvPr>
          <p:cNvSpPr txBox="1">
            <a:spLocks noChangeArrowheads="1"/>
          </p:cNvSpPr>
          <p:nvPr/>
        </p:nvSpPr>
        <p:spPr bwMode="auto">
          <a:xfrm>
            <a:off x="8931275" y="2478088"/>
            <a:ext cx="2260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2000" i="1" dirty="0">
                <a:solidFill>
                  <a:srgbClr val="253B79"/>
                </a:solidFill>
                <a:latin typeface="Avenir Medium Oblique" panose="02000503020000020003" pitchFamily="2" charset="0"/>
              </a:rPr>
              <a:t>Lorem Ipsum</a:t>
            </a:r>
          </a:p>
        </p:txBody>
      </p:sp>
      <p:sp>
        <p:nvSpPr>
          <p:cNvPr id="11" name="TextBox 14">
            <a:extLst>
              <a:ext uri="{FF2B5EF4-FFF2-40B4-BE49-F238E27FC236}">
                <a16:creationId xmlns:a16="http://schemas.microsoft.com/office/drawing/2014/main" id="{58ADA10C-D7D8-5C41-ADB3-957FF1B758C0}"/>
              </a:ext>
            </a:extLst>
          </p:cNvPr>
          <p:cNvSpPr txBox="1">
            <a:spLocks noChangeArrowheads="1"/>
          </p:cNvSpPr>
          <p:nvPr/>
        </p:nvSpPr>
        <p:spPr bwMode="auto">
          <a:xfrm>
            <a:off x="8931275" y="2928938"/>
            <a:ext cx="2260600" cy="283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ct val="150000"/>
              </a:lnSpc>
            </a:pPr>
            <a:r>
              <a:rPr lang="en-US" altLang="en-US" sz="1200">
                <a:solidFill>
                  <a:srgbClr val="FFFFFF"/>
                </a:solidFill>
                <a:latin typeface="Avenir Book" panose="02000503020000020003" pitchFamily="2" charset="0"/>
              </a:rPr>
              <a:t>Lorem ipsum is placeholder text commonly used in the graphic, print, and publishing industries for previewing layouts and visual mockups. Lorem ipsum dolor sit amet, consectetur adipiscing elit, sed do eiusmod tempor incididunt ut labore et dolore magna aliqua. </a:t>
            </a:r>
          </a:p>
        </p:txBody>
      </p:sp>
    </p:spTree>
    <p:extLst>
      <p:ext uri="{BB962C8B-B14F-4D97-AF65-F5344CB8AC3E}">
        <p14:creationId xmlns:p14="http://schemas.microsoft.com/office/powerpoint/2010/main" val="5350694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FCF36DBD-D6ED-9D41-A6C7-8FACF0911740}"/>
              </a:ext>
            </a:extLst>
          </p:cNvPr>
          <p:cNvSpPr txBox="1">
            <a:spLocks noChangeArrowheads="1"/>
          </p:cNvSpPr>
          <p:nvPr/>
        </p:nvSpPr>
        <p:spPr bwMode="auto">
          <a:xfrm>
            <a:off x="6176963" y="981075"/>
            <a:ext cx="5680075"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50000"/>
              </a:lnSpc>
            </a:pPr>
            <a:r>
              <a:rPr lang="en-US" altLang="en-US" sz="1200" dirty="0">
                <a:solidFill>
                  <a:srgbClr val="253B79"/>
                </a:solidFill>
                <a:latin typeface="Avenir Book" panose="02000503020000020003" pitchFamily="2" charset="0"/>
              </a:rPr>
              <a:t>Lorem ipsum is placeholder text commonly used in the graphic, print, and publishing industries for previewing layouts and visual mockups. Lorem ipsum dolor sit </a:t>
            </a:r>
            <a:r>
              <a:rPr lang="en-US" altLang="en-US" sz="1200" dirty="0" err="1">
                <a:solidFill>
                  <a:srgbClr val="253B79"/>
                </a:solidFill>
                <a:latin typeface="Avenir Book" panose="02000503020000020003" pitchFamily="2" charset="0"/>
              </a:rPr>
              <a:t>amet</a:t>
            </a:r>
            <a:r>
              <a:rPr lang="en-US" altLang="en-US" sz="1200" dirty="0">
                <a:solidFill>
                  <a:srgbClr val="253B79"/>
                </a:solidFill>
                <a:latin typeface="Avenir Book" panose="02000503020000020003" pitchFamily="2" charset="0"/>
              </a:rPr>
              <a:t>, </a:t>
            </a:r>
            <a:r>
              <a:rPr lang="en-US" altLang="en-US" sz="1200" dirty="0" err="1">
                <a:solidFill>
                  <a:srgbClr val="253B79"/>
                </a:solidFill>
                <a:latin typeface="Avenir Book" panose="02000503020000020003" pitchFamily="2" charset="0"/>
              </a:rPr>
              <a:t>consectetur</a:t>
            </a:r>
            <a:r>
              <a:rPr lang="en-US" altLang="en-US" sz="1200" dirty="0">
                <a:solidFill>
                  <a:srgbClr val="253B79"/>
                </a:solidFill>
                <a:latin typeface="Avenir Book" panose="02000503020000020003" pitchFamily="2" charset="0"/>
              </a:rPr>
              <a:t> </a:t>
            </a:r>
            <a:r>
              <a:rPr lang="en-US" altLang="en-US" sz="1200" dirty="0" err="1">
                <a:solidFill>
                  <a:srgbClr val="253B79"/>
                </a:solidFill>
                <a:latin typeface="Avenir Book" panose="02000503020000020003" pitchFamily="2" charset="0"/>
              </a:rPr>
              <a:t>adipiscing</a:t>
            </a:r>
            <a:r>
              <a:rPr lang="en-US" altLang="en-US" sz="1200" dirty="0">
                <a:solidFill>
                  <a:srgbClr val="253B79"/>
                </a:solidFill>
                <a:latin typeface="Avenir Book" panose="02000503020000020003" pitchFamily="2" charset="0"/>
              </a:rPr>
              <a:t> </a:t>
            </a:r>
            <a:r>
              <a:rPr lang="en-US" altLang="en-US" sz="1200" dirty="0" err="1">
                <a:solidFill>
                  <a:srgbClr val="253B79"/>
                </a:solidFill>
                <a:latin typeface="Avenir Book" panose="02000503020000020003" pitchFamily="2" charset="0"/>
              </a:rPr>
              <a:t>elit</a:t>
            </a:r>
            <a:r>
              <a:rPr lang="en-US" altLang="en-US" sz="1200" dirty="0">
                <a:solidFill>
                  <a:srgbClr val="253B79"/>
                </a:solidFill>
                <a:latin typeface="Avenir Book" panose="02000503020000020003" pitchFamily="2" charset="0"/>
              </a:rPr>
              <a:t>, sed do </a:t>
            </a:r>
            <a:r>
              <a:rPr lang="en-US" altLang="en-US" sz="1200" dirty="0" err="1">
                <a:solidFill>
                  <a:srgbClr val="253B79"/>
                </a:solidFill>
                <a:latin typeface="Avenir Book" panose="02000503020000020003" pitchFamily="2" charset="0"/>
              </a:rPr>
              <a:t>eiusmod</a:t>
            </a:r>
            <a:r>
              <a:rPr lang="en-US" altLang="en-US" sz="1200" dirty="0">
                <a:solidFill>
                  <a:srgbClr val="253B79"/>
                </a:solidFill>
                <a:latin typeface="Avenir Book" panose="02000503020000020003" pitchFamily="2" charset="0"/>
              </a:rPr>
              <a:t> </a:t>
            </a:r>
            <a:r>
              <a:rPr lang="en-US" altLang="en-US" sz="1200" dirty="0" err="1">
                <a:solidFill>
                  <a:srgbClr val="253B79"/>
                </a:solidFill>
                <a:latin typeface="Avenir Book" panose="02000503020000020003" pitchFamily="2" charset="0"/>
              </a:rPr>
              <a:t>tempor</a:t>
            </a:r>
            <a:r>
              <a:rPr lang="en-US" altLang="en-US" sz="1200" dirty="0">
                <a:solidFill>
                  <a:srgbClr val="253B79"/>
                </a:solidFill>
                <a:latin typeface="Avenir Book" panose="02000503020000020003" pitchFamily="2" charset="0"/>
              </a:rPr>
              <a:t> </a:t>
            </a:r>
            <a:r>
              <a:rPr lang="en-US" altLang="en-US" sz="1200" dirty="0" err="1">
                <a:solidFill>
                  <a:srgbClr val="253B79"/>
                </a:solidFill>
                <a:latin typeface="Avenir Book" panose="02000503020000020003" pitchFamily="2" charset="0"/>
              </a:rPr>
              <a:t>incididunt</a:t>
            </a:r>
            <a:r>
              <a:rPr lang="en-US" altLang="en-US" sz="1200" dirty="0">
                <a:solidFill>
                  <a:srgbClr val="253B79"/>
                </a:solidFill>
                <a:latin typeface="Avenir Book" panose="02000503020000020003" pitchFamily="2" charset="0"/>
              </a:rPr>
              <a:t>.</a:t>
            </a:r>
          </a:p>
        </p:txBody>
      </p:sp>
      <p:sp>
        <p:nvSpPr>
          <p:cNvPr id="3" name="TextBox 4">
            <a:extLst>
              <a:ext uri="{FF2B5EF4-FFF2-40B4-BE49-F238E27FC236}">
                <a16:creationId xmlns:a16="http://schemas.microsoft.com/office/drawing/2014/main" id="{5061941D-290F-5545-AD4D-0267D16C6CE4}"/>
              </a:ext>
            </a:extLst>
          </p:cNvPr>
          <p:cNvSpPr txBox="1">
            <a:spLocks noChangeArrowheads="1"/>
          </p:cNvSpPr>
          <p:nvPr/>
        </p:nvSpPr>
        <p:spPr bwMode="auto">
          <a:xfrm>
            <a:off x="6176963" y="609600"/>
            <a:ext cx="5480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000" dirty="0">
                <a:solidFill>
                  <a:schemeClr val="bg1"/>
                </a:solidFill>
                <a:latin typeface="Avenir" panose="02000503020000020003" pitchFamily="2" charset="0"/>
              </a:rPr>
              <a:t>Lorem ipsum lorem ipsum lorem ipsum</a:t>
            </a:r>
          </a:p>
        </p:txBody>
      </p:sp>
      <p:sp>
        <p:nvSpPr>
          <p:cNvPr id="4" name="TextBox 7">
            <a:extLst>
              <a:ext uri="{FF2B5EF4-FFF2-40B4-BE49-F238E27FC236}">
                <a16:creationId xmlns:a16="http://schemas.microsoft.com/office/drawing/2014/main" id="{1CEA89BD-4692-8F43-B687-752D9DA15B59}"/>
              </a:ext>
            </a:extLst>
          </p:cNvPr>
          <p:cNvSpPr txBox="1">
            <a:spLocks noChangeArrowheads="1"/>
          </p:cNvSpPr>
          <p:nvPr/>
        </p:nvSpPr>
        <p:spPr bwMode="auto">
          <a:xfrm>
            <a:off x="5043488" y="2432050"/>
            <a:ext cx="6813550"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50000"/>
              </a:lnSpc>
            </a:pPr>
            <a:r>
              <a:rPr lang="en-US" altLang="en-US" sz="1200">
                <a:solidFill>
                  <a:srgbClr val="253B79"/>
                </a:solidFill>
                <a:latin typeface="Avenir Book" panose="02000503020000020003" pitchFamily="2" charset="0"/>
              </a:rPr>
              <a:t>Lorem ipsum is placeholder text commonly used in the graphic, print, and publishing industries for previewing layouts and visual mockups. Lorem ipsum dolor sit amet, consectetur adipiscing elit, sed do eiusmod tempor incididunt.</a:t>
            </a:r>
          </a:p>
        </p:txBody>
      </p:sp>
      <p:sp>
        <p:nvSpPr>
          <p:cNvPr id="5" name="TextBox 8">
            <a:extLst>
              <a:ext uri="{FF2B5EF4-FFF2-40B4-BE49-F238E27FC236}">
                <a16:creationId xmlns:a16="http://schemas.microsoft.com/office/drawing/2014/main" id="{F0302F02-0420-F043-8F03-9D98BC33FF23}"/>
              </a:ext>
            </a:extLst>
          </p:cNvPr>
          <p:cNvSpPr txBox="1">
            <a:spLocks noChangeArrowheads="1"/>
          </p:cNvSpPr>
          <p:nvPr/>
        </p:nvSpPr>
        <p:spPr bwMode="auto">
          <a:xfrm>
            <a:off x="5043488" y="2062163"/>
            <a:ext cx="5480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000" dirty="0">
                <a:solidFill>
                  <a:schemeClr val="bg1"/>
                </a:solidFill>
                <a:latin typeface="Avenir" panose="02000503020000020003" pitchFamily="2" charset="0"/>
              </a:rPr>
              <a:t>Lorem ipsum lorem ipsum lorem ipsum</a:t>
            </a:r>
          </a:p>
        </p:txBody>
      </p:sp>
      <p:sp>
        <p:nvSpPr>
          <p:cNvPr id="6" name="TextBox 9">
            <a:extLst>
              <a:ext uri="{FF2B5EF4-FFF2-40B4-BE49-F238E27FC236}">
                <a16:creationId xmlns:a16="http://schemas.microsoft.com/office/drawing/2014/main" id="{ED30C99E-5617-C244-BADF-BB9D73FFB553}"/>
              </a:ext>
            </a:extLst>
          </p:cNvPr>
          <p:cNvSpPr txBox="1">
            <a:spLocks noChangeArrowheads="1"/>
          </p:cNvSpPr>
          <p:nvPr/>
        </p:nvSpPr>
        <p:spPr bwMode="auto">
          <a:xfrm>
            <a:off x="3890963" y="3852863"/>
            <a:ext cx="72612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50000"/>
              </a:lnSpc>
            </a:pPr>
            <a:r>
              <a:rPr lang="en-US" altLang="en-US" sz="1200">
                <a:solidFill>
                  <a:srgbClr val="253B79"/>
                </a:solidFill>
                <a:latin typeface="Avenir Book" panose="02000503020000020003" pitchFamily="2" charset="0"/>
              </a:rPr>
              <a:t>Lorem ipsum is placeholder text commonly used in the graphic, print, and publishing industries for previewing layouts and visual mockups. Lorem ipsum dolor sit amet, consectetur adipiscing elit, sed do eiusmod tempor incididunt.</a:t>
            </a:r>
          </a:p>
        </p:txBody>
      </p:sp>
      <p:sp>
        <p:nvSpPr>
          <p:cNvPr id="7" name="TextBox 10">
            <a:extLst>
              <a:ext uri="{FF2B5EF4-FFF2-40B4-BE49-F238E27FC236}">
                <a16:creationId xmlns:a16="http://schemas.microsoft.com/office/drawing/2014/main" id="{5305A3C0-75CC-F84D-AF24-DB1D323D8176}"/>
              </a:ext>
            </a:extLst>
          </p:cNvPr>
          <p:cNvSpPr txBox="1">
            <a:spLocks noChangeArrowheads="1"/>
          </p:cNvSpPr>
          <p:nvPr/>
        </p:nvSpPr>
        <p:spPr bwMode="auto">
          <a:xfrm>
            <a:off x="3890963" y="3482975"/>
            <a:ext cx="5480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000">
                <a:solidFill>
                  <a:schemeClr val="bg1"/>
                </a:solidFill>
                <a:latin typeface="Avenir" panose="02000503020000020003" pitchFamily="2" charset="0"/>
              </a:rPr>
              <a:t>Lorem ipsum lorem ipsum lorem ipsum</a:t>
            </a:r>
          </a:p>
        </p:txBody>
      </p:sp>
      <p:sp>
        <p:nvSpPr>
          <p:cNvPr id="8" name="TextBox 11">
            <a:extLst>
              <a:ext uri="{FF2B5EF4-FFF2-40B4-BE49-F238E27FC236}">
                <a16:creationId xmlns:a16="http://schemas.microsoft.com/office/drawing/2014/main" id="{D673B304-9EDC-8743-9E02-D3AC63D51D33}"/>
              </a:ext>
            </a:extLst>
          </p:cNvPr>
          <p:cNvSpPr txBox="1">
            <a:spLocks noChangeArrowheads="1"/>
          </p:cNvSpPr>
          <p:nvPr/>
        </p:nvSpPr>
        <p:spPr bwMode="auto">
          <a:xfrm>
            <a:off x="2708275" y="5284788"/>
            <a:ext cx="7261225"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50000"/>
              </a:lnSpc>
            </a:pPr>
            <a:r>
              <a:rPr lang="en-US" altLang="en-US" sz="1200">
                <a:solidFill>
                  <a:srgbClr val="253B79"/>
                </a:solidFill>
                <a:latin typeface="Avenir Book" panose="02000503020000020003" pitchFamily="2" charset="0"/>
              </a:rPr>
              <a:t>Lorem ipsum is placeholder text commonly used in the graphic, print, and publishing industries for previewing layouts and visual mockups. Lorem ipsum dolor sit amet, consectetur adipiscing elit, sed do eiusmod tempor incididunt.</a:t>
            </a:r>
          </a:p>
        </p:txBody>
      </p:sp>
      <p:sp>
        <p:nvSpPr>
          <p:cNvPr id="9" name="TextBox 12">
            <a:extLst>
              <a:ext uri="{FF2B5EF4-FFF2-40B4-BE49-F238E27FC236}">
                <a16:creationId xmlns:a16="http://schemas.microsoft.com/office/drawing/2014/main" id="{0EA9E981-5124-5A49-9CB5-B570295F5F91}"/>
              </a:ext>
            </a:extLst>
          </p:cNvPr>
          <p:cNvSpPr txBox="1">
            <a:spLocks noChangeArrowheads="1"/>
          </p:cNvSpPr>
          <p:nvPr/>
        </p:nvSpPr>
        <p:spPr bwMode="auto">
          <a:xfrm>
            <a:off x="2708275" y="4913313"/>
            <a:ext cx="5480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000" dirty="0">
                <a:solidFill>
                  <a:schemeClr val="bg1"/>
                </a:solidFill>
                <a:latin typeface="Avenir" panose="02000503020000020003" pitchFamily="2" charset="0"/>
              </a:rPr>
              <a:t>Lorem ipsum lorem ipsum lorem ipsum</a:t>
            </a:r>
          </a:p>
        </p:txBody>
      </p:sp>
    </p:spTree>
    <p:extLst>
      <p:ext uri="{BB962C8B-B14F-4D97-AF65-F5344CB8AC3E}">
        <p14:creationId xmlns:p14="http://schemas.microsoft.com/office/powerpoint/2010/main" val="37956438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D5424EB1-8DE4-6A45-839C-481D7061FC2C}"/>
              </a:ext>
            </a:extLst>
          </p:cNvPr>
          <p:cNvSpPr txBox="1">
            <a:spLocks noChangeArrowheads="1"/>
          </p:cNvSpPr>
          <p:nvPr/>
        </p:nvSpPr>
        <p:spPr bwMode="auto">
          <a:xfrm>
            <a:off x="2887663" y="603250"/>
            <a:ext cx="3294062" cy="117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50000"/>
              </a:lnSpc>
            </a:pPr>
            <a:r>
              <a:rPr lang="en-US" altLang="en-US" sz="1200" dirty="0">
                <a:solidFill>
                  <a:srgbClr val="FFFFFF"/>
                </a:solidFill>
                <a:latin typeface="Avenir Book" panose="02000503020000020003" pitchFamily="2" charset="0"/>
              </a:rPr>
              <a:t>Lorem ipsum is placeholder text commonly used in the graphic, print, and publishing industries for previewing layouts and visual mockups. Lorem ipsum dolor sit </a:t>
            </a:r>
            <a:r>
              <a:rPr lang="en-US" altLang="en-US" sz="1200" dirty="0" err="1">
                <a:solidFill>
                  <a:srgbClr val="FFFFFF"/>
                </a:solidFill>
                <a:latin typeface="Avenir Book" panose="02000503020000020003" pitchFamily="2" charset="0"/>
              </a:rPr>
              <a:t>amet</a:t>
            </a:r>
            <a:r>
              <a:rPr lang="en-US" altLang="en-US" sz="1200" dirty="0">
                <a:solidFill>
                  <a:srgbClr val="FFFFFF"/>
                </a:solidFill>
                <a:latin typeface="Avenir Book" panose="02000503020000020003" pitchFamily="2" charset="0"/>
              </a:rPr>
              <a:t>.</a:t>
            </a:r>
          </a:p>
        </p:txBody>
      </p:sp>
      <p:sp>
        <p:nvSpPr>
          <p:cNvPr id="3" name="TextBox 4">
            <a:extLst>
              <a:ext uri="{FF2B5EF4-FFF2-40B4-BE49-F238E27FC236}">
                <a16:creationId xmlns:a16="http://schemas.microsoft.com/office/drawing/2014/main" id="{3E1376DB-0D90-C34F-842D-CD8F6C96CCB4}"/>
              </a:ext>
            </a:extLst>
          </p:cNvPr>
          <p:cNvSpPr txBox="1">
            <a:spLocks noChangeArrowheads="1"/>
          </p:cNvSpPr>
          <p:nvPr/>
        </p:nvSpPr>
        <p:spPr bwMode="auto">
          <a:xfrm>
            <a:off x="2887663" y="2084388"/>
            <a:ext cx="3294062" cy="117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50000"/>
              </a:lnSpc>
            </a:pPr>
            <a:r>
              <a:rPr lang="en-US" altLang="en-US" sz="1200" dirty="0">
                <a:solidFill>
                  <a:srgbClr val="FFFFFF"/>
                </a:solidFill>
                <a:latin typeface="Avenir Book" panose="02000503020000020003" pitchFamily="2" charset="0"/>
              </a:rPr>
              <a:t>Lorem ipsum is placeholder text commonly used in the graphic, print, and publishing industries for previewing layouts and visual mockups. Lorem ipsum dolor sit </a:t>
            </a:r>
            <a:r>
              <a:rPr lang="en-US" altLang="en-US" sz="1200" dirty="0" err="1">
                <a:solidFill>
                  <a:srgbClr val="FFFFFF"/>
                </a:solidFill>
                <a:latin typeface="Avenir Book" panose="02000503020000020003" pitchFamily="2" charset="0"/>
              </a:rPr>
              <a:t>amet</a:t>
            </a:r>
            <a:r>
              <a:rPr lang="en-US" altLang="en-US" sz="1200" dirty="0">
                <a:solidFill>
                  <a:srgbClr val="FFFFFF"/>
                </a:solidFill>
                <a:latin typeface="Avenir Book" panose="02000503020000020003" pitchFamily="2" charset="0"/>
              </a:rPr>
              <a:t>.</a:t>
            </a:r>
          </a:p>
        </p:txBody>
      </p:sp>
      <p:sp>
        <p:nvSpPr>
          <p:cNvPr id="4" name="TextBox 5">
            <a:extLst>
              <a:ext uri="{FF2B5EF4-FFF2-40B4-BE49-F238E27FC236}">
                <a16:creationId xmlns:a16="http://schemas.microsoft.com/office/drawing/2014/main" id="{79DC2CB3-0570-3E45-8DD8-7F1BDFC9737D}"/>
              </a:ext>
            </a:extLst>
          </p:cNvPr>
          <p:cNvSpPr txBox="1">
            <a:spLocks noChangeArrowheads="1"/>
          </p:cNvSpPr>
          <p:nvPr/>
        </p:nvSpPr>
        <p:spPr bwMode="auto">
          <a:xfrm>
            <a:off x="2887663" y="3544888"/>
            <a:ext cx="3294062" cy="117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50000"/>
              </a:lnSpc>
            </a:pPr>
            <a:r>
              <a:rPr lang="en-US" altLang="en-US" sz="1200">
                <a:solidFill>
                  <a:srgbClr val="FFFFFF"/>
                </a:solidFill>
                <a:latin typeface="Avenir Book" panose="02000503020000020003" pitchFamily="2" charset="0"/>
              </a:rPr>
              <a:t>Lorem ipsum is placeholder text commonly used in the graphic, print, and publishing industries for previewing layouts and visual mockups. Lorem ipsum dolor sit amet.</a:t>
            </a:r>
          </a:p>
        </p:txBody>
      </p:sp>
      <p:sp>
        <p:nvSpPr>
          <p:cNvPr id="5" name="TextBox 6">
            <a:extLst>
              <a:ext uri="{FF2B5EF4-FFF2-40B4-BE49-F238E27FC236}">
                <a16:creationId xmlns:a16="http://schemas.microsoft.com/office/drawing/2014/main" id="{CA0FC3DD-4E37-3A46-AF12-52BF7CEF29E3}"/>
              </a:ext>
            </a:extLst>
          </p:cNvPr>
          <p:cNvSpPr txBox="1">
            <a:spLocks noChangeArrowheads="1"/>
          </p:cNvSpPr>
          <p:nvPr/>
        </p:nvSpPr>
        <p:spPr bwMode="auto">
          <a:xfrm>
            <a:off x="2887663" y="5035550"/>
            <a:ext cx="3294062" cy="117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50000"/>
              </a:lnSpc>
            </a:pPr>
            <a:r>
              <a:rPr lang="en-US" altLang="en-US" sz="1200">
                <a:solidFill>
                  <a:srgbClr val="FFFFFF"/>
                </a:solidFill>
                <a:latin typeface="Avenir Book" panose="02000503020000020003" pitchFamily="2" charset="0"/>
              </a:rPr>
              <a:t>Lorem ipsum is placeholder text commonly used in the graphic, print, and publishing industries for previewing layouts and visual mockups. Lorem ipsum dolor sit amet.</a:t>
            </a:r>
          </a:p>
        </p:txBody>
      </p:sp>
      <p:sp>
        <p:nvSpPr>
          <p:cNvPr id="6" name="TextBox 9">
            <a:extLst>
              <a:ext uri="{FF2B5EF4-FFF2-40B4-BE49-F238E27FC236}">
                <a16:creationId xmlns:a16="http://schemas.microsoft.com/office/drawing/2014/main" id="{E07E2AAD-FEF7-DE43-9BF8-9E7413F663F5}"/>
              </a:ext>
            </a:extLst>
          </p:cNvPr>
          <p:cNvSpPr txBox="1">
            <a:spLocks noChangeArrowheads="1"/>
          </p:cNvSpPr>
          <p:nvPr/>
        </p:nvSpPr>
        <p:spPr bwMode="auto">
          <a:xfrm>
            <a:off x="6564313" y="603250"/>
            <a:ext cx="42259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3600" b="1" dirty="0">
                <a:solidFill>
                  <a:schemeClr val="bg1"/>
                </a:solidFill>
                <a:latin typeface="Avenir Black" panose="02000503020000020003" pitchFamily="2" charset="0"/>
              </a:rPr>
              <a:t>LOREM IPSUM LOREM</a:t>
            </a:r>
          </a:p>
        </p:txBody>
      </p:sp>
      <p:sp>
        <p:nvSpPr>
          <p:cNvPr id="7" name="TextBox 10">
            <a:extLst>
              <a:ext uri="{FF2B5EF4-FFF2-40B4-BE49-F238E27FC236}">
                <a16:creationId xmlns:a16="http://schemas.microsoft.com/office/drawing/2014/main" id="{F4C59871-2BAB-5F41-B88C-3B52A0CF3C06}"/>
              </a:ext>
            </a:extLst>
          </p:cNvPr>
          <p:cNvSpPr txBox="1">
            <a:spLocks noChangeArrowheads="1"/>
          </p:cNvSpPr>
          <p:nvPr/>
        </p:nvSpPr>
        <p:spPr bwMode="auto">
          <a:xfrm>
            <a:off x="6564313" y="2084388"/>
            <a:ext cx="5572125"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50000"/>
              </a:lnSpc>
            </a:pPr>
            <a:r>
              <a:rPr lang="en-US" altLang="en-US" sz="1200" i="1" dirty="0">
                <a:solidFill>
                  <a:srgbClr val="A8DCD9"/>
                </a:solidFill>
                <a:latin typeface="Avenir Book Oblique" panose="02000503020000020003" pitchFamily="2" charset="0"/>
              </a:rPr>
              <a:t>lorem ipsum is placeholder text commonly used.</a:t>
            </a:r>
          </a:p>
        </p:txBody>
      </p:sp>
      <p:sp>
        <p:nvSpPr>
          <p:cNvPr id="8" name="TextBox 11">
            <a:extLst>
              <a:ext uri="{FF2B5EF4-FFF2-40B4-BE49-F238E27FC236}">
                <a16:creationId xmlns:a16="http://schemas.microsoft.com/office/drawing/2014/main" id="{75CECC5C-41B1-2D42-AB65-FF83EF1F7162}"/>
              </a:ext>
            </a:extLst>
          </p:cNvPr>
          <p:cNvSpPr txBox="1">
            <a:spLocks noChangeArrowheads="1"/>
          </p:cNvSpPr>
          <p:nvPr/>
        </p:nvSpPr>
        <p:spPr bwMode="auto">
          <a:xfrm>
            <a:off x="6564313" y="2866248"/>
            <a:ext cx="5332412" cy="3392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50000"/>
              </a:lnSpc>
            </a:pPr>
            <a:r>
              <a:rPr lang="en-US" altLang="en-US" sz="1200" dirty="0">
                <a:solidFill>
                  <a:srgbClr val="FFFFFF"/>
                </a:solidFill>
                <a:latin typeface="Avenir Book" panose="02000503020000020003" pitchFamily="2" charset="0"/>
              </a:rPr>
              <a:t>Lorem ipsum is placeholder text commonly used in the graphic, print, and publishing industries for previewing layouts and visual mockups. Lorem ipsum dolor sit </a:t>
            </a:r>
            <a:r>
              <a:rPr lang="en-US" altLang="en-US" sz="1200" dirty="0" err="1">
                <a:solidFill>
                  <a:srgbClr val="FFFFFF"/>
                </a:solidFill>
                <a:latin typeface="Avenir Book" panose="02000503020000020003" pitchFamily="2" charset="0"/>
              </a:rPr>
              <a:t>amet</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consectetur</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adipiscing</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elit</a:t>
            </a:r>
            <a:r>
              <a:rPr lang="en-US" altLang="en-US" sz="1200" dirty="0">
                <a:solidFill>
                  <a:srgbClr val="FFFFFF"/>
                </a:solidFill>
                <a:latin typeface="Avenir Book" panose="02000503020000020003" pitchFamily="2" charset="0"/>
              </a:rPr>
              <a:t>, sed do </a:t>
            </a:r>
            <a:r>
              <a:rPr lang="en-US" altLang="en-US" sz="1200" dirty="0" err="1">
                <a:solidFill>
                  <a:srgbClr val="FFFFFF"/>
                </a:solidFill>
                <a:latin typeface="Avenir Book" panose="02000503020000020003" pitchFamily="2" charset="0"/>
              </a:rPr>
              <a:t>eiusmod</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tempor</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incididunt</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ut</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labore</a:t>
            </a:r>
            <a:r>
              <a:rPr lang="en-US" altLang="en-US" sz="1200" dirty="0">
                <a:solidFill>
                  <a:srgbClr val="FFFFFF"/>
                </a:solidFill>
                <a:latin typeface="Avenir Book" panose="02000503020000020003" pitchFamily="2" charset="0"/>
              </a:rPr>
              <a:t> et dolore magna </a:t>
            </a:r>
            <a:r>
              <a:rPr lang="en-US" altLang="en-US" sz="1200" dirty="0" err="1">
                <a:solidFill>
                  <a:srgbClr val="FFFFFF"/>
                </a:solidFill>
                <a:latin typeface="Avenir Book" panose="02000503020000020003" pitchFamily="2" charset="0"/>
              </a:rPr>
              <a:t>aliqua</a:t>
            </a:r>
            <a:r>
              <a:rPr lang="en-US" altLang="en-US" sz="1200" dirty="0">
                <a:solidFill>
                  <a:srgbClr val="FFFFFF"/>
                </a:solidFill>
                <a:latin typeface="Avenir Book" panose="02000503020000020003" pitchFamily="2" charset="0"/>
              </a:rPr>
              <a:t>. Ut </a:t>
            </a:r>
            <a:r>
              <a:rPr lang="en-US" altLang="en-US" sz="1200" dirty="0" err="1">
                <a:solidFill>
                  <a:srgbClr val="FFFFFF"/>
                </a:solidFill>
                <a:latin typeface="Avenir Book" panose="02000503020000020003" pitchFamily="2" charset="0"/>
              </a:rPr>
              <a:t>enim</a:t>
            </a:r>
            <a:r>
              <a:rPr lang="en-US" altLang="en-US" sz="1200" dirty="0">
                <a:solidFill>
                  <a:srgbClr val="FFFFFF"/>
                </a:solidFill>
                <a:latin typeface="Avenir Book" panose="02000503020000020003" pitchFamily="2" charset="0"/>
              </a:rPr>
              <a:t> ad minim </a:t>
            </a:r>
            <a:r>
              <a:rPr lang="en-US" altLang="en-US" sz="1200" dirty="0" err="1">
                <a:solidFill>
                  <a:srgbClr val="FFFFFF"/>
                </a:solidFill>
                <a:latin typeface="Avenir Book" panose="02000503020000020003" pitchFamily="2" charset="0"/>
              </a:rPr>
              <a:t>veniam</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quis</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nostrud</a:t>
            </a:r>
            <a:r>
              <a:rPr lang="en-US" altLang="en-US" sz="1200" dirty="0">
                <a:solidFill>
                  <a:srgbClr val="FFFFFF"/>
                </a:solidFill>
                <a:latin typeface="Avenir Book" panose="02000503020000020003" pitchFamily="2" charset="0"/>
              </a:rPr>
              <a:t> exercitation </a:t>
            </a:r>
            <a:r>
              <a:rPr lang="en-US" altLang="en-US" sz="1200" dirty="0" err="1">
                <a:solidFill>
                  <a:srgbClr val="FFFFFF"/>
                </a:solidFill>
                <a:latin typeface="Avenir Book" panose="02000503020000020003" pitchFamily="2" charset="0"/>
              </a:rPr>
              <a:t>ullamco</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laboris</a:t>
            </a:r>
            <a:r>
              <a:rPr lang="en-US" altLang="en-US" sz="1200" dirty="0">
                <a:solidFill>
                  <a:srgbClr val="FFFFFF"/>
                </a:solidFill>
                <a:latin typeface="Avenir Book" panose="02000503020000020003" pitchFamily="2" charset="0"/>
              </a:rPr>
              <a:t> nisi </a:t>
            </a:r>
            <a:r>
              <a:rPr lang="en-US" altLang="en-US" sz="1200" dirty="0" err="1">
                <a:solidFill>
                  <a:srgbClr val="FFFFFF"/>
                </a:solidFill>
                <a:latin typeface="Avenir Book" panose="02000503020000020003" pitchFamily="2" charset="0"/>
              </a:rPr>
              <a:t>ut</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aliquip</a:t>
            </a:r>
            <a:r>
              <a:rPr lang="en-US" altLang="en-US" sz="1200" dirty="0">
                <a:solidFill>
                  <a:srgbClr val="FFFFFF"/>
                </a:solidFill>
                <a:latin typeface="Avenir Book" panose="02000503020000020003" pitchFamily="2" charset="0"/>
              </a:rPr>
              <a:t> ex </a:t>
            </a:r>
            <a:r>
              <a:rPr lang="en-US" altLang="en-US" sz="1200" dirty="0" err="1">
                <a:solidFill>
                  <a:srgbClr val="FFFFFF"/>
                </a:solidFill>
                <a:latin typeface="Avenir Book" panose="02000503020000020003" pitchFamily="2" charset="0"/>
              </a:rPr>
              <a:t>ea</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commodo</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consequat</a:t>
            </a:r>
            <a:r>
              <a:rPr lang="en-US" altLang="en-US" sz="1200" dirty="0">
                <a:solidFill>
                  <a:srgbClr val="FFFFFF"/>
                </a:solidFill>
                <a:latin typeface="Avenir Book" panose="02000503020000020003" pitchFamily="2" charset="0"/>
              </a:rPr>
              <a:t>. Duis </a:t>
            </a:r>
            <a:r>
              <a:rPr lang="en-US" altLang="en-US" sz="1200" dirty="0" err="1">
                <a:solidFill>
                  <a:srgbClr val="FFFFFF"/>
                </a:solidFill>
                <a:latin typeface="Avenir Book" panose="02000503020000020003" pitchFamily="2" charset="0"/>
              </a:rPr>
              <a:t>aute</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irure</a:t>
            </a:r>
            <a:r>
              <a:rPr lang="en-US" altLang="en-US" sz="1200" dirty="0">
                <a:solidFill>
                  <a:srgbClr val="FFFFFF"/>
                </a:solidFill>
                <a:latin typeface="Avenir Book" panose="02000503020000020003" pitchFamily="2" charset="0"/>
              </a:rPr>
              <a:t> dolor in </a:t>
            </a:r>
            <a:r>
              <a:rPr lang="en-US" altLang="en-US" sz="1200" dirty="0" err="1">
                <a:solidFill>
                  <a:srgbClr val="FFFFFF"/>
                </a:solidFill>
                <a:latin typeface="Avenir Book" panose="02000503020000020003" pitchFamily="2" charset="0"/>
              </a:rPr>
              <a:t>reprehenderit</a:t>
            </a:r>
            <a:r>
              <a:rPr lang="en-US" altLang="en-US" sz="1200" dirty="0">
                <a:solidFill>
                  <a:srgbClr val="FFFFFF"/>
                </a:solidFill>
                <a:latin typeface="Avenir Book" panose="02000503020000020003" pitchFamily="2" charset="0"/>
              </a:rPr>
              <a:t> in </a:t>
            </a:r>
            <a:r>
              <a:rPr lang="en-US" altLang="en-US" sz="1200" dirty="0" err="1">
                <a:solidFill>
                  <a:srgbClr val="FFFFFF"/>
                </a:solidFill>
                <a:latin typeface="Avenir Book" panose="02000503020000020003" pitchFamily="2" charset="0"/>
              </a:rPr>
              <a:t>voluptate</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velit</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esse</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cillum</a:t>
            </a:r>
            <a:r>
              <a:rPr lang="en-US" altLang="en-US" sz="1200" dirty="0">
                <a:solidFill>
                  <a:srgbClr val="FFFFFF"/>
                </a:solidFill>
                <a:latin typeface="Avenir Book" panose="02000503020000020003" pitchFamily="2" charset="0"/>
              </a:rPr>
              <a:t> dolore </a:t>
            </a:r>
            <a:r>
              <a:rPr lang="en-US" altLang="en-US" sz="1200" dirty="0" err="1">
                <a:solidFill>
                  <a:srgbClr val="FFFFFF"/>
                </a:solidFill>
                <a:latin typeface="Avenir Book" panose="02000503020000020003" pitchFamily="2" charset="0"/>
              </a:rPr>
              <a:t>eu</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fugiat</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nulla</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pariatur</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Excepteur</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sint</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occaecat</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cupidatat</a:t>
            </a:r>
            <a:r>
              <a:rPr lang="en-US" altLang="en-US" sz="1200" dirty="0">
                <a:solidFill>
                  <a:srgbClr val="FFFFFF"/>
                </a:solidFill>
                <a:latin typeface="Avenir Book" panose="02000503020000020003" pitchFamily="2" charset="0"/>
              </a:rPr>
              <a:t> non </a:t>
            </a:r>
            <a:r>
              <a:rPr lang="en-US" altLang="en-US" sz="1200" dirty="0" err="1">
                <a:solidFill>
                  <a:srgbClr val="FFFFFF"/>
                </a:solidFill>
                <a:latin typeface="Avenir Book" panose="02000503020000020003" pitchFamily="2" charset="0"/>
              </a:rPr>
              <a:t>proident</a:t>
            </a:r>
            <a:r>
              <a:rPr lang="en-US" altLang="en-US" sz="1200" dirty="0">
                <a:solidFill>
                  <a:srgbClr val="FFFFFF"/>
                </a:solidFill>
                <a:latin typeface="Avenir Book" panose="02000503020000020003" pitchFamily="2" charset="0"/>
              </a:rPr>
              <a:t>, sunt in culpa qui </a:t>
            </a:r>
            <a:r>
              <a:rPr lang="en-US" altLang="en-US" sz="1200" dirty="0" err="1">
                <a:solidFill>
                  <a:srgbClr val="FFFFFF"/>
                </a:solidFill>
                <a:latin typeface="Avenir Book" panose="02000503020000020003" pitchFamily="2" charset="0"/>
              </a:rPr>
              <a:t>officia</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deserunt</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mollit</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anim</a:t>
            </a:r>
            <a:r>
              <a:rPr lang="en-US" altLang="en-US" sz="1200" dirty="0">
                <a:solidFill>
                  <a:srgbClr val="FFFFFF"/>
                </a:solidFill>
                <a:latin typeface="Avenir Book" panose="02000503020000020003" pitchFamily="2" charset="0"/>
              </a:rPr>
              <a:t> id </a:t>
            </a:r>
            <a:r>
              <a:rPr lang="en-US" altLang="en-US" sz="1200" dirty="0" err="1">
                <a:solidFill>
                  <a:srgbClr val="FFFFFF"/>
                </a:solidFill>
                <a:latin typeface="Avenir Book" panose="02000503020000020003" pitchFamily="2" charset="0"/>
              </a:rPr>
              <a:t>est</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laborum</a:t>
            </a:r>
            <a:r>
              <a:rPr lang="en-US" altLang="en-US" sz="1200" dirty="0">
                <a:solidFill>
                  <a:srgbClr val="FFFFFF"/>
                </a:solidFill>
                <a:latin typeface="Avenir Book" panose="02000503020000020003" pitchFamily="2" charset="0"/>
              </a:rPr>
              <a:t>. Lorem ipsum dolor sit </a:t>
            </a:r>
            <a:r>
              <a:rPr lang="en-US" altLang="en-US" sz="1200" dirty="0" err="1">
                <a:solidFill>
                  <a:srgbClr val="FFFFFF"/>
                </a:solidFill>
                <a:latin typeface="Avenir Book" panose="02000503020000020003" pitchFamily="2" charset="0"/>
              </a:rPr>
              <a:t>amet</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consectetur</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adipiscing</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elit</a:t>
            </a:r>
            <a:r>
              <a:rPr lang="en-US" altLang="en-US" sz="1200" dirty="0">
                <a:solidFill>
                  <a:srgbClr val="FFFFFF"/>
                </a:solidFill>
                <a:latin typeface="Avenir Book" panose="02000503020000020003" pitchFamily="2" charset="0"/>
              </a:rPr>
              <a:t>, sed do </a:t>
            </a:r>
            <a:r>
              <a:rPr lang="en-US" altLang="en-US" sz="1200" dirty="0" err="1">
                <a:solidFill>
                  <a:srgbClr val="FFFFFF"/>
                </a:solidFill>
                <a:latin typeface="Avenir Book" panose="02000503020000020003" pitchFamily="2" charset="0"/>
              </a:rPr>
              <a:t>eiusmod</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tempor</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incididunt</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ut</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labore</a:t>
            </a:r>
            <a:r>
              <a:rPr lang="en-US" altLang="en-US" sz="1200" dirty="0">
                <a:solidFill>
                  <a:srgbClr val="FFFFFF"/>
                </a:solidFill>
                <a:latin typeface="Avenir Book" panose="02000503020000020003" pitchFamily="2" charset="0"/>
              </a:rPr>
              <a:t> et dolore magna </a:t>
            </a:r>
            <a:r>
              <a:rPr lang="en-US" altLang="en-US" sz="1200" dirty="0" err="1">
                <a:solidFill>
                  <a:srgbClr val="FFFFFF"/>
                </a:solidFill>
                <a:latin typeface="Avenir Book" panose="02000503020000020003" pitchFamily="2" charset="0"/>
              </a:rPr>
              <a:t>aliqua</a:t>
            </a:r>
            <a:r>
              <a:rPr lang="en-US" altLang="en-US" sz="1200" dirty="0">
                <a:solidFill>
                  <a:srgbClr val="FFFFFF"/>
                </a:solidFill>
                <a:latin typeface="Avenir Book" panose="02000503020000020003" pitchFamily="2" charset="0"/>
              </a:rPr>
              <a:t>. Ut </a:t>
            </a:r>
            <a:r>
              <a:rPr lang="en-US" altLang="en-US" sz="1200" dirty="0" err="1">
                <a:solidFill>
                  <a:srgbClr val="FFFFFF"/>
                </a:solidFill>
                <a:latin typeface="Avenir Book" panose="02000503020000020003" pitchFamily="2" charset="0"/>
              </a:rPr>
              <a:t>enim</a:t>
            </a:r>
            <a:r>
              <a:rPr lang="en-US" altLang="en-US" sz="1200" dirty="0">
                <a:solidFill>
                  <a:srgbClr val="FFFFFF"/>
                </a:solidFill>
                <a:latin typeface="Avenir Book" panose="02000503020000020003" pitchFamily="2" charset="0"/>
              </a:rPr>
              <a:t> ad minim </a:t>
            </a:r>
            <a:r>
              <a:rPr lang="en-US" altLang="en-US" sz="1200" dirty="0" err="1">
                <a:solidFill>
                  <a:srgbClr val="FFFFFF"/>
                </a:solidFill>
                <a:latin typeface="Avenir Book" panose="02000503020000020003" pitchFamily="2" charset="0"/>
              </a:rPr>
              <a:t>veniam</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quis</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nostrud</a:t>
            </a:r>
            <a:r>
              <a:rPr lang="en-US" altLang="en-US" sz="1200" dirty="0">
                <a:solidFill>
                  <a:srgbClr val="FFFFFF"/>
                </a:solidFill>
                <a:latin typeface="Avenir Book" panose="02000503020000020003" pitchFamily="2" charset="0"/>
              </a:rPr>
              <a:t> exercitation </a:t>
            </a:r>
            <a:r>
              <a:rPr lang="en-US" altLang="en-US" sz="1200" dirty="0" err="1">
                <a:solidFill>
                  <a:srgbClr val="FFFFFF"/>
                </a:solidFill>
                <a:latin typeface="Avenir Book" panose="02000503020000020003" pitchFamily="2" charset="0"/>
              </a:rPr>
              <a:t>ullamco</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laboris</a:t>
            </a:r>
            <a:r>
              <a:rPr lang="en-US" altLang="en-US" sz="1200" dirty="0">
                <a:solidFill>
                  <a:srgbClr val="FFFFFF"/>
                </a:solidFill>
                <a:latin typeface="Avenir Book" panose="02000503020000020003" pitchFamily="2" charset="0"/>
              </a:rPr>
              <a:t> nisi </a:t>
            </a:r>
            <a:r>
              <a:rPr lang="en-US" altLang="en-US" sz="1200" dirty="0" err="1">
                <a:solidFill>
                  <a:srgbClr val="FFFFFF"/>
                </a:solidFill>
                <a:latin typeface="Avenir Book" panose="02000503020000020003" pitchFamily="2" charset="0"/>
              </a:rPr>
              <a:t>ut</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aliquip</a:t>
            </a:r>
            <a:r>
              <a:rPr lang="en-US" altLang="en-US" sz="1200" dirty="0">
                <a:solidFill>
                  <a:srgbClr val="FFFFFF"/>
                </a:solidFill>
                <a:latin typeface="Avenir Book" panose="02000503020000020003" pitchFamily="2" charset="0"/>
              </a:rPr>
              <a:t> ex </a:t>
            </a:r>
            <a:r>
              <a:rPr lang="en-US" altLang="en-US" sz="1200" dirty="0" err="1">
                <a:solidFill>
                  <a:srgbClr val="FFFFFF"/>
                </a:solidFill>
                <a:latin typeface="Avenir Book" panose="02000503020000020003" pitchFamily="2" charset="0"/>
              </a:rPr>
              <a:t>ea</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commodo</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consequat</a:t>
            </a:r>
            <a:r>
              <a:rPr lang="en-US" altLang="en-US" sz="1200" dirty="0">
                <a:solidFill>
                  <a:srgbClr val="FFFFFF"/>
                </a:solidFill>
                <a:latin typeface="Avenir Book" panose="02000503020000020003" pitchFamily="2" charset="0"/>
              </a:rPr>
              <a:t>. </a:t>
            </a:r>
          </a:p>
        </p:txBody>
      </p:sp>
    </p:spTree>
    <p:extLst>
      <p:ext uri="{BB962C8B-B14F-4D97-AF65-F5344CB8AC3E}">
        <p14:creationId xmlns:p14="http://schemas.microsoft.com/office/powerpoint/2010/main" val="11984381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19A44327-AB92-844E-8B84-6613F9B7C0DE}"/>
              </a:ext>
            </a:extLst>
          </p:cNvPr>
          <p:cNvSpPr txBox="1">
            <a:spLocks noChangeArrowheads="1"/>
          </p:cNvSpPr>
          <p:nvPr/>
        </p:nvSpPr>
        <p:spPr bwMode="auto">
          <a:xfrm>
            <a:off x="487363" y="2251075"/>
            <a:ext cx="32893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200" dirty="0">
                <a:solidFill>
                  <a:srgbClr val="FFFFFF"/>
                </a:solidFill>
                <a:latin typeface="Avenir Book" panose="02000503020000020003" pitchFamily="2" charset="0"/>
              </a:rPr>
              <a:t>Lorem ipsum is placeholder text commonly used in the graphic, print, and publishing industries for previewing layouts and visual mockups. </a:t>
            </a:r>
          </a:p>
        </p:txBody>
      </p:sp>
      <p:sp>
        <p:nvSpPr>
          <p:cNvPr id="3" name="TextBox 5">
            <a:extLst>
              <a:ext uri="{FF2B5EF4-FFF2-40B4-BE49-F238E27FC236}">
                <a16:creationId xmlns:a16="http://schemas.microsoft.com/office/drawing/2014/main" id="{F4CDF611-5133-9E40-A7DE-B0BA0AB12149}"/>
              </a:ext>
            </a:extLst>
          </p:cNvPr>
          <p:cNvSpPr txBox="1">
            <a:spLocks noChangeArrowheads="1"/>
          </p:cNvSpPr>
          <p:nvPr/>
        </p:nvSpPr>
        <p:spPr bwMode="auto">
          <a:xfrm>
            <a:off x="1311275" y="3732213"/>
            <a:ext cx="329088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200">
                <a:solidFill>
                  <a:srgbClr val="FFFFFF"/>
                </a:solidFill>
                <a:latin typeface="Avenir Book" panose="02000503020000020003" pitchFamily="2" charset="0"/>
              </a:rPr>
              <a:t>Lorem ipsum is placeholder text commonly used in the graphic, print, and publishing industries for previewing layouts and visual mockups. </a:t>
            </a:r>
          </a:p>
        </p:txBody>
      </p:sp>
      <p:sp>
        <p:nvSpPr>
          <p:cNvPr id="4" name="TextBox 6">
            <a:extLst>
              <a:ext uri="{FF2B5EF4-FFF2-40B4-BE49-F238E27FC236}">
                <a16:creationId xmlns:a16="http://schemas.microsoft.com/office/drawing/2014/main" id="{BDC98539-E6D1-224C-AE83-A97D0055777F}"/>
              </a:ext>
            </a:extLst>
          </p:cNvPr>
          <p:cNvSpPr txBox="1">
            <a:spLocks noChangeArrowheads="1"/>
          </p:cNvSpPr>
          <p:nvPr/>
        </p:nvSpPr>
        <p:spPr bwMode="auto">
          <a:xfrm>
            <a:off x="2206625" y="5173663"/>
            <a:ext cx="32893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200">
                <a:solidFill>
                  <a:srgbClr val="FFFFFF"/>
                </a:solidFill>
                <a:latin typeface="Avenir Book" panose="02000503020000020003" pitchFamily="2" charset="0"/>
              </a:rPr>
              <a:t>Lorem ipsum is placeholder text commonly used in the graphic, print, and publishing industries for previewing layouts and visual mockups. </a:t>
            </a:r>
          </a:p>
        </p:txBody>
      </p:sp>
      <p:sp>
        <p:nvSpPr>
          <p:cNvPr id="5" name="TextBox 7">
            <a:extLst>
              <a:ext uri="{FF2B5EF4-FFF2-40B4-BE49-F238E27FC236}">
                <a16:creationId xmlns:a16="http://schemas.microsoft.com/office/drawing/2014/main" id="{CA706F3A-6065-6B48-A229-FDA74177376E}"/>
              </a:ext>
            </a:extLst>
          </p:cNvPr>
          <p:cNvSpPr txBox="1">
            <a:spLocks noChangeArrowheads="1"/>
          </p:cNvSpPr>
          <p:nvPr/>
        </p:nvSpPr>
        <p:spPr bwMode="auto">
          <a:xfrm>
            <a:off x="6689725" y="1227138"/>
            <a:ext cx="32893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200">
                <a:solidFill>
                  <a:srgbClr val="FFFFFF"/>
                </a:solidFill>
                <a:latin typeface="Avenir Book" panose="02000503020000020003" pitchFamily="2" charset="0"/>
              </a:rPr>
              <a:t>Lorem ipsum is placeholder text commonly used in the graphic, print, and publishing industries for previewing layouts and visual mockups. </a:t>
            </a:r>
          </a:p>
        </p:txBody>
      </p:sp>
      <p:sp>
        <p:nvSpPr>
          <p:cNvPr id="6" name="TextBox 8">
            <a:extLst>
              <a:ext uri="{FF2B5EF4-FFF2-40B4-BE49-F238E27FC236}">
                <a16:creationId xmlns:a16="http://schemas.microsoft.com/office/drawing/2014/main" id="{6FFBAF03-E78C-E443-A66D-B2944A562840}"/>
              </a:ext>
            </a:extLst>
          </p:cNvPr>
          <p:cNvSpPr txBox="1">
            <a:spLocks noChangeArrowheads="1"/>
          </p:cNvSpPr>
          <p:nvPr/>
        </p:nvSpPr>
        <p:spPr bwMode="auto">
          <a:xfrm>
            <a:off x="7583488" y="2698750"/>
            <a:ext cx="32893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200">
                <a:solidFill>
                  <a:srgbClr val="FFFFFF"/>
                </a:solidFill>
                <a:latin typeface="Avenir Book" panose="02000503020000020003" pitchFamily="2" charset="0"/>
              </a:rPr>
              <a:t>Lorem ipsum is placeholder text commonly used in the graphic, print, and publishing industries for previewing layouts and visual mockups. </a:t>
            </a:r>
          </a:p>
        </p:txBody>
      </p:sp>
      <p:sp>
        <p:nvSpPr>
          <p:cNvPr id="7" name="TextBox 9">
            <a:extLst>
              <a:ext uri="{FF2B5EF4-FFF2-40B4-BE49-F238E27FC236}">
                <a16:creationId xmlns:a16="http://schemas.microsoft.com/office/drawing/2014/main" id="{195BA83C-9968-1247-A52E-F3724606D8B1}"/>
              </a:ext>
            </a:extLst>
          </p:cNvPr>
          <p:cNvSpPr txBox="1">
            <a:spLocks noChangeArrowheads="1"/>
          </p:cNvSpPr>
          <p:nvPr/>
        </p:nvSpPr>
        <p:spPr bwMode="auto">
          <a:xfrm>
            <a:off x="8408988" y="4159250"/>
            <a:ext cx="32893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200">
                <a:solidFill>
                  <a:srgbClr val="FFFFFF"/>
                </a:solidFill>
                <a:latin typeface="Avenir Book" panose="02000503020000020003" pitchFamily="2" charset="0"/>
              </a:rPr>
              <a:t>Lorem ipsum is placeholder text commonly used in the graphic, print, and publishing industries for previewing layouts and visual mockups. </a:t>
            </a:r>
          </a:p>
        </p:txBody>
      </p:sp>
      <p:sp>
        <p:nvSpPr>
          <p:cNvPr id="8" name="TextBox 10">
            <a:extLst>
              <a:ext uri="{FF2B5EF4-FFF2-40B4-BE49-F238E27FC236}">
                <a16:creationId xmlns:a16="http://schemas.microsoft.com/office/drawing/2014/main" id="{FDE9BBFA-70BE-714F-A6BF-F85FF39E4D16}"/>
              </a:ext>
            </a:extLst>
          </p:cNvPr>
          <p:cNvSpPr txBox="1">
            <a:spLocks noChangeArrowheads="1"/>
          </p:cNvSpPr>
          <p:nvPr/>
        </p:nvSpPr>
        <p:spPr bwMode="auto">
          <a:xfrm>
            <a:off x="457200" y="525463"/>
            <a:ext cx="29543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3600" b="1" dirty="0">
                <a:solidFill>
                  <a:schemeClr val="bg1"/>
                </a:solidFill>
                <a:latin typeface="Avenir Black" panose="02000503020000020003" pitchFamily="2" charset="0"/>
              </a:rPr>
              <a:t>LOREM </a:t>
            </a:r>
          </a:p>
          <a:p>
            <a:pPr eaLnBrk="1" hangingPunct="1"/>
            <a:r>
              <a:rPr lang="en-US" altLang="en-US" sz="3600" b="1" dirty="0">
                <a:solidFill>
                  <a:schemeClr val="bg1"/>
                </a:solidFill>
                <a:latin typeface="Avenir Black" panose="02000503020000020003" pitchFamily="2" charset="0"/>
              </a:rPr>
              <a:t>IPSUM</a:t>
            </a:r>
          </a:p>
        </p:txBody>
      </p:sp>
    </p:spTree>
    <p:extLst>
      <p:ext uri="{BB962C8B-B14F-4D97-AF65-F5344CB8AC3E}">
        <p14:creationId xmlns:p14="http://schemas.microsoft.com/office/powerpoint/2010/main" val="19439813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CD271DEF-CE6B-FB4D-9010-AA2FB08EDCD8}"/>
              </a:ext>
            </a:extLst>
          </p:cNvPr>
          <p:cNvSpPr txBox="1">
            <a:spLocks noChangeArrowheads="1"/>
          </p:cNvSpPr>
          <p:nvPr/>
        </p:nvSpPr>
        <p:spPr bwMode="auto">
          <a:xfrm>
            <a:off x="4632325" y="2243138"/>
            <a:ext cx="2971800"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a:solidFill>
                  <a:srgbClr val="253B79"/>
                </a:solidFill>
                <a:latin typeface="Avenir Book" panose="02000503020000020003" pitchFamily="2" charset="0"/>
              </a:rPr>
              <a:t>Lorem ipsum is placeholder text commonly used in the graphic, print, and publishing industries for previewing layouts and visual mockups. Lorem ipsum dolor sit amet. </a:t>
            </a:r>
          </a:p>
        </p:txBody>
      </p:sp>
      <p:sp>
        <p:nvSpPr>
          <p:cNvPr id="3" name="TextBox 5">
            <a:extLst>
              <a:ext uri="{FF2B5EF4-FFF2-40B4-BE49-F238E27FC236}">
                <a16:creationId xmlns:a16="http://schemas.microsoft.com/office/drawing/2014/main" id="{EE96858B-96D5-CD43-8510-2751E1C5AD8F}"/>
              </a:ext>
            </a:extLst>
          </p:cNvPr>
          <p:cNvSpPr txBox="1">
            <a:spLocks noChangeArrowheads="1"/>
          </p:cNvSpPr>
          <p:nvPr/>
        </p:nvSpPr>
        <p:spPr bwMode="auto">
          <a:xfrm>
            <a:off x="1222375" y="2243138"/>
            <a:ext cx="2971800"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a:solidFill>
                  <a:srgbClr val="253B79"/>
                </a:solidFill>
                <a:latin typeface="Avenir Book" panose="02000503020000020003" pitchFamily="2" charset="0"/>
              </a:rPr>
              <a:t>Lorem ipsum is placeholder text commonly used in the graphic, print, and publishing industries for previewing layouts and visual mockups. Lorem ipsum dolor sit amet. </a:t>
            </a:r>
          </a:p>
        </p:txBody>
      </p:sp>
      <p:sp>
        <p:nvSpPr>
          <p:cNvPr id="4" name="TextBox 6">
            <a:extLst>
              <a:ext uri="{FF2B5EF4-FFF2-40B4-BE49-F238E27FC236}">
                <a16:creationId xmlns:a16="http://schemas.microsoft.com/office/drawing/2014/main" id="{B235DF3A-C0BB-064B-B9AC-CE5BFAE421F6}"/>
              </a:ext>
            </a:extLst>
          </p:cNvPr>
          <p:cNvSpPr txBox="1">
            <a:spLocks noChangeArrowheads="1"/>
          </p:cNvSpPr>
          <p:nvPr/>
        </p:nvSpPr>
        <p:spPr bwMode="auto">
          <a:xfrm>
            <a:off x="8040688" y="2243138"/>
            <a:ext cx="2971800"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a:solidFill>
                  <a:srgbClr val="253B79"/>
                </a:solidFill>
                <a:latin typeface="Avenir Book" panose="02000503020000020003" pitchFamily="2" charset="0"/>
              </a:rPr>
              <a:t>Lorem ipsum is placeholder text commonly used in the graphic, print, and publishing industries for previewing layouts and visual mockups. Lorem ipsum dolor sit amet. </a:t>
            </a:r>
          </a:p>
        </p:txBody>
      </p:sp>
      <p:sp>
        <p:nvSpPr>
          <p:cNvPr id="5" name="TextBox 7">
            <a:extLst>
              <a:ext uri="{FF2B5EF4-FFF2-40B4-BE49-F238E27FC236}">
                <a16:creationId xmlns:a16="http://schemas.microsoft.com/office/drawing/2014/main" id="{6506D21F-FB62-0740-975C-5FE6038D6C96}"/>
              </a:ext>
            </a:extLst>
          </p:cNvPr>
          <p:cNvSpPr txBox="1">
            <a:spLocks noChangeArrowheads="1"/>
          </p:cNvSpPr>
          <p:nvPr/>
        </p:nvSpPr>
        <p:spPr bwMode="auto">
          <a:xfrm>
            <a:off x="4632325" y="4529138"/>
            <a:ext cx="29718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a:solidFill>
                  <a:srgbClr val="253B79"/>
                </a:solidFill>
                <a:latin typeface="Avenir Book" panose="02000503020000020003" pitchFamily="2" charset="0"/>
              </a:rPr>
              <a:t>Lorem ipsum is placeholder text commonly used in the graphic, print, and publishing industries for previewing layouts and visual mockups. Lorem ipsum dolor sit amet, consectetur adipiscing elit, sed do eiusmod tempor incididunt ut labore et dolore magna aliqua. Ut enim ad minim veniam, quis nostrud exercitation ullamco laboris nisi ut aliquip ex ea commodo consequat. </a:t>
            </a:r>
          </a:p>
        </p:txBody>
      </p:sp>
      <p:sp>
        <p:nvSpPr>
          <p:cNvPr id="6" name="TextBox 8">
            <a:extLst>
              <a:ext uri="{FF2B5EF4-FFF2-40B4-BE49-F238E27FC236}">
                <a16:creationId xmlns:a16="http://schemas.microsoft.com/office/drawing/2014/main" id="{EF74848D-25AD-3F49-9891-786169895211}"/>
              </a:ext>
            </a:extLst>
          </p:cNvPr>
          <p:cNvSpPr txBox="1">
            <a:spLocks noChangeArrowheads="1"/>
          </p:cNvSpPr>
          <p:nvPr/>
        </p:nvSpPr>
        <p:spPr bwMode="auto">
          <a:xfrm>
            <a:off x="1222375" y="4529138"/>
            <a:ext cx="29718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a:solidFill>
                  <a:srgbClr val="253B79"/>
                </a:solidFill>
                <a:latin typeface="Avenir Book" panose="02000503020000020003" pitchFamily="2" charset="0"/>
              </a:rPr>
              <a:t>Lorem ipsum is placeholder text commonly used in the graphic, print, and publishing industries for previewing layouts and visual mockups. Lorem ipsum dolor sit amet, consectetur adipiscing elit, sed do eiusmod tempor incididunt ut labore et dolore magna aliqua. Ut enim ad minim veniam, quis nostrud exercitation ullamco laboris nisi ut aliquip ex ea commodo consequat. </a:t>
            </a:r>
          </a:p>
        </p:txBody>
      </p:sp>
      <p:sp>
        <p:nvSpPr>
          <p:cNvPr id="7" name="TextBox 9">
            <a:extLst>
              <a:ext uri="{FF2B5EF4-FFF2-40B4-BE49-F238E27FC236}">
                <a16:creationId xmlns:a16="http://schemas.microsoft.com/office/drawing/2014/main" id="{F9507FEC-868D-EE49-929F-65A64BCC3E8A}"/>
              </a:ext>
            </a:extLst>
          </p:cNvPr>
          <p:cNvSpPr txBox="1">
            <a:spLocks noChangeArrowheads="1"/>
          </p:cNvSpPr>
          <p:nvPr/>
        </p:nvSpPr>
        <p:spPr bwMode="auto">
          <a:xfrm>
            <a:off x="8040688" y="4529138"/>
            <a:ext cx="29718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a:solidFill>
                  <a:srgbClr val="253B79"/>
                </a:solidFill>
                <a:latin typeface="Avenir Book" panose="02000503020000020003" pitchFamily="2" charset="0"/>
              </a:rPr>
              <a:t>Lorem ipsum is placeholder text commonly used in the graphic, print, and publishing industries for previewing layouts and visual mockups. Lorem ipsum dolor sit amet, consectetur adipiscing elit, sed do eiusmod tempor incididunt ut labore et dolore magna aliqua. Ut enim ad minim veniam, quis nostrud exercitation ullamco laboris nisi ut aliquip ex ea commodo consequat. </a:t>
            </a:r>
          </a:p>
        </p:txBody>
      </p:sp>
      <p:sp>
        <p:nvSpPr>
          <p:cNvPr id="8" name="TextBox 12">
            <a:extLst>
              <a:ext uri="{FF2B5EF4-FFF2-40B4-BE49-F238E27FC236}">
                <a16:creationId xmlns:a16="http://schemas.microsoft.com/office/drawing/2014/main" id="{0D6844D4-2525-B040-9AA4-270E1F9F97A6}"/>
              </a:ext>
            </a:extLst>
          </p:cNvPr>
          <p:cNvSpPr txBox="1">
            <a:spLocks noChangeArrowheads="1"/>
          </p:cNvSpPr>
          <p:nvPr/>
        </p:nvSpPr>
        <p:spPr bwMode="auto">
          <a:xfrm>
            <a:off x="1230313" y="330200"/>
            <a:ext cx="97313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3600" b="1" dirty="0">
                <a:solidFill>
                  <a:schemeClr val="bg1"/>
                </a:solidFill>
                <a:latin typeface="Avenir Black" panose="02000503020000020003" pitchFamily="2" charset="0"/>
              </a:rPr>
              <a:t>LOREM IPSUM LOREM</a:t>
            </a:r>
          </a:p>
        </p:txBody>
      </p:sp>
    </p:spTree>
    <p:extLst>
      <p:ext uri="{BB962C8B-B14F-4D97-AF65-F5344CB8AC3E}">
        <p14:creationId xmlns:p14="http://schemas.microsoft.com/office/powerpoint/2010/main" val="41097164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C58EE018-467C-5145-A8E8-B17E40318C15}"/>
              </a:ext>
            </a:extLst>
          </p:cNvPr>
          <p:cNvSpPr txBox="1">
            <a:spLocks noChangeArrowheads="1"/>
          </p:cNvSpPr>
          <p:nvPr/>
        </p:nvSpPr>
        <p:spPr bwMode="auto">
          <a:xfrm>
            <a:off x="3778250" y="2214563"/>
            <a:ext cx="46355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i="1" dirty="0">
                <a:solidFill>
                  <a:srgbClr val="D9EEF9"/>
                </a:solidFill>
                <a:latin typeface="Avenir Book Oblique" panose="02000503020000020003" pitchFamily="2" charset="0"/>
              </a:rPr>
              <a:t>Lorem ipsum lorem ipsum</a:t>
            </a:r>
          </a:p>
        </p:txBody>
      </p:sp>
      <p:sp>
        <p:nvSpPr>
          <p:cNvPr id="3" name="TextBox 4">
            <a:extLst>
              <a:ext uri="{FF2B5EF4-FFF2-40B4-BE49-F238E27FC236}">
                <a16:creationId xmlns:a16="http://schemas.microsoft.com/office/drawing/2014/main" id="{5A99B131-DCF5-F84F-AF83-4362EBBDC76E}"/>
              </a:ext>
            </a:extLst>
          </p:cNvPr>
          <p:cNvSpPr txBox="1">
            <a:spLocks noChangeArrowheads="1"/>
          </p:cNvSpPr>
          <p:nvPr/>
        </p:nvSpPr>
        <p:spPr bwMode="auto">
          <a:xfrm>
            <a:off x="3548063" y="2868613"/>
            <a:ext cx="50958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3600" b="1">
                <a:solidFill>
                  <a:schemeClr val="bg1"/>
                </a:solidFill>
                <a:latin typeface="Avenir Black" panose="02000503020000020003" pitchFamily="2" charset="0"/>
              </a:rPr>
              <a:t>LOREM IPSUM</a:t>
            </a:r>
          </a:p>
        </p:txBody>
      </p:sp>
      <p:sp>
        <p:nvSpPr>
          <p:cNvPr id="4" name="TextBox 5">
            <a:extLst>
              <a:ext uri="{FF2B5EF4-FFF2-40B4-BE49-F238E27FC236}">
                <a16:creationId xmlns:a16="http://schemas.microsoft.com/office/drawing/2014/main" id="{B909718F-C17C-324E-977A-5F5670331C4D}"/>
              </a:ext>
            </a:extLst>
          </p:cNvPr>
          <p:cNvSpPr txBox="1">
            <a:spLocks noChangeArrowheads="1"/>
          </p:cNvSpPr>
          <p:nvPr/>
        </p:nvSpPr>
        <p:spPr bwMode="auto">
          <a:xfrm>
            <a:off x="3367088" y="3597275"/>
            <a:ext cx="5457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2000" dirty="0">
                <a:solidFill>
                  <a:srgbClr val="D9EEF9"/>
                </a:solidFill>
                <a:latin typeface="Avenir" panose="02000503020000020003" pitchFamily="2" charset="0"/>
              </a:rPr>
              <a:t>LOREM IPSUM LOREM IPSUM</a:t>
            </a:r>
          </a:p>
        </p:txBody>
      </p:sp>
      <p:sp>
        <p:nvSpPr>
          <p:cNvPr id="5" name="TextBox 6">
            <a:extLst>
              <a:ext uri="{FF2B5EF4-FFF2-40B4-BE49-F238E27FC236}">
                <a16:creationId xmlns:a16="http://schemas.microsoft.com/office/drawing/2014/main" id="{B88848D6-A233-964D-98F4-3F6A5BC21CFC}"/>
              </a:ext>
            </a:extLst>
          </p:cNvPr>
          <p:cNvSpPr txBox="1">
            <a:spLocks noChangeArrowheads="1"/>
          </p:cNvSpPr>
          <p:nvPr/>
        </p:nvSpPr>
        <p:spPr bwMode="auto">
          <a:xfrm>
            <a:off x="3811588" y="4400550"/>
            <a:ext cx="45688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i="1" dirty="0">
                <a:solidFill>
                  <a:srgbClr val="A8DCD9"/>
                </a:solidFill>
                <a:latin typeface="Avenir Book Oblique" panose="02000503020000020003" pitchFamily="2" charset="0"/>
              </a:rPr>
              <a:t>Lorem ipsum lorem ipsum</a:t>
            </a:r>
          </a:p>
        </p:txBody>
      </p:sp>
      <p:sp>
        <p:nvSpPr>
          <p:cNvPr id="6" name="TextBox 7">
            <a:extLst>
              <a:ext uri="{FF2B5EF4-FFF2-40B4-BE49-F238E27FC236}">
                <a16:creationId xmlns:a16="http://schemas.microsoft.com/office/drawing/2014/main" id="{0F0D7690-66C8-B647-B8CC-6DB2FB609B4E}"/>
              </a:ext>
            </a:extLst>
          </p:cNvPr>
          <p:cNvSpPr txBox="1">
            <a:spLocks noChangeArrowheads="1"/>
          </p:cNvSpPr>
          <p:nvPr/>
        </p:nvSpPr>
        <p:spPr bwMode="auto">
          <a:xfrm>
            <a:off x="8413750" y="512763"/>
            <a:ext cx="3463925" cy="145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50000"/>
              </a:lnSpc>
            </a:pPr>
            <a:r>
              <a:rPr lang="en-US" altLang="en-US" sz="1200" dirty="0">
                <a:solidFill>
                  <a:srgbClr val="FFFFFF"/>
                </a:solidFill>
                <a:latin typeface="Avenir Book" panose="02000503020000020003" pitchFamily="2" charset="0"/>
              </a:rPr>
              <a:t>Lorem ipsum is placeholder text commonly used in the graphic, print, and publishing industries for previewing layouts and visual mockups. Lorem ipsum dolor sit </a:t>
            </a:r>
            <a:r>
              <a:rPr lang="en-US" altLang="en-US" sz="1200" dirty="0" err="1">
                <a:solidFill>
                  <a:srgbClr val="FFFFFF"/>
                </a:solidFill>
                <a:latin typeface="Avenir Book" panose="02000503020000020003" pitchFamily="2" charset="0"/>
              </a:rPr>
              <a:t>amet</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consectetur</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adipiscing</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elit</a:t>
            </a:r>
            <a:r>
              <a:rPr lang="en-US" altLang="en-US" sz="1200" dirty="0">
                <a:solidFill>
                  <a:srgbClr val="FFFFFF"/>
                </a:solidFill>
                <a:latin typeface="Avenir Book" panose="02000503020000020003" pitchFamily="2" charset="0"/>
              </a:rPr>
              <a:t>, sed do </a:t>
            </a:r>
            <a:r>
              <a:rPr lang="en-US" altLang="en-US" sz="1200" dirty="0" err="1">
                <a:solidFill>
                  <a:srgbClr val="FFFFFF"/>
                </a:solidFill>
                <a:latin typeface="Avenir Book" panose="02000503020000020003" pitchFamily="2" charset="0"/>
              </a:rPr>
              <a:t>eiusmod</a:t>
            </a:r>
            <a:r>
              <a:rPr lang="en-US" altLang="en-US" sz="1200" dirty="0">
                <a:solidFill>
                  <a:srgbClr val="FFFFFF"/>
                </a:solidFill>
                <a:latin typeface="Avenir Book" panose="02000503020000020003" pitchFamily="2" charset="0"/>
              </a:rPr>
              <a:t>.</a:t>
            </a:r>
          </a:p>
        </p:txBody>
      </p:sp>
      <p:sp>
        <p:nvSpPr>
          <p:cNvPr id="10" name="TextBox 11">
            <a:extLst>
              <a:ext uri="{FF2B5EF4-FFF2-40B4-BE49-F238E27FC236}">
                <a16:creationId xmlns:a16="http://schemas.microsoft.com/office/drawing/2014/main" id="{10592D1F-4F1E-D242-B2EB-67A51B2D6A11}"/>
              </a:ext>
            </a:extLst>
          </p:cNvPr>
          <p:cNvSpPr txBox="1">
            <a:spLocks noChangeArrowheads="1"/>
          </p:cNvSpPr>
          <p:nvPr/>
        </p:nvSpPr>
        <p:spPr bwMode="auto">
          <a:xfrm>
            <a:off x="9416040" y="2702326"/>
            <a:ext cx="2364282" cy="145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50000"/>
              </a:lnSpc>
            </a:pPr>
            <a:r>
              <a:rPr lang="en-US" altLang="en-US" sz="1200" dirty="0">
                <a:solidFill>
                  <a:srgbClr val="FFFFFF"/>
                </a:solidFill>
                <a:latin typeface="Avenir Book" panose="02000503020000020003" pitchFamily="2" charset="0"/>
              </a:rPr>
              <a:t>Lorem ipsum is placeholder text commonly used in the graphic, print, and publishing industries for previewing layouts and visual mockups. </a:t>
            </a:r>
          </a:p>
        </p:txBody>
      </p:sp>
      <p:sp>
        <p:nvSpPr>
          <p:cNvPr id="12" name="TextBox 11">
            <a:extLst>
              <a:ext uri="{FF2B5EF4-FFF2-40B4-BE49-F238E27FC236}">
                <a16:creationId xmlns:a16="http://schemas.microsoft.com/office/drawing/2014/main" id="{4E90B246-6CBA-C746-96C0-690DAA8ECE95}"/>
              </a:ext>
            </a:extLst>
          </p:cNvPr>
          <p:cNvSpPr txBox="1">
            <a:spLocks noChangeArrowheads="1"/>
          </p:cNvSpPr>
          <p:nvPr/>
        </p:nvSpPr>
        <p:spPr bwMode="auto">
          <a:xfrm>
            <a:off x="355169" y="2702326"/>
            <a:ext cx="2364282" cy="145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50000"/>
              </a:lnSpc>
            </a:pPr>
            <a:r>
              <a:rPr lang="en-US" altLang="en-US" sz="1200" dirty="0">
                <a:solidFill>
                  <a:srgbClr val="FFFFFF"/>
                </a:solidFill>
                <a:latin typeface="Avenir Book" panose="02000503020000020003" pitchFamily="2" charset="0"/>
              </a:rPr>
              <a:t>Lorem ipsum is placeholder text commonly used in the graphic, print, and publishing industries for previewing layouts and visual mockups. </a:t>
            </a:r>
          </a:p>
        </p:txBody>
      </p:sp>
      <p:sp>
        <p:nvSpPr>
          <p:cNvPr id="13" name="TextBox 7">
            <a:extLst>
              <a:ext uri="{FF2B5EF4-FFF2-40B4-BE49-F238E27FC236}">
                <a16:creationId xmlns:a16="http://schemas.microsoft.com/office/drawing/2014/main" id="{B396E480-19BB-8C4A-811C-784B21261E37}"/>
              </a:ext>
            </a:extLst>
          </p:cNvPr>
          <p:cNvSpPr txBox="1">
            <a:spLocks noChangeArrowheads="1"/>
          </p:cNvSpPr>
          <p:nvPr/>
        </p:nvSpPr>
        <p:spPr bwMode="auto">
          <a:xfrm>
            <a:off x="8413750" y="4752255"/>
            <a:ext cx="3463925" cy="145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50000"/>
              </a:lnSpc>
            </a:pPr>
            <a:r>
              <a:rPr lang="en-US" altLang="en-US" sz="1200" dirty="0">
                <a:solidFill>
                  <a:srgbClr val="FFFFFF"/>
                </a:solidFill>
                <a:latin typeface="Avenir Book" panose="02000503020000020003" pitchFamily="2" charset="0"/>
              </a:rPr>
              <a:t>Lorem ipsum is placeholder text commonly used in the graphic, print, and publishing industries for previewing layouts and visual mockups. Lorem ipsum dolor sit </a:t>
            </a:r>
            <a:r>
              <a:rPr lang="en-US" altLang="en-US" sz="1200" dirty="0" err="1">
                <a:solidFill>
                  <a:srgbClr val="FFFFFF"/>
                </a:solidFill>
                <a:latin typeface="Avenir Book" panose="02000503020000020003" pitchFamily="2" charset="0"/>
              </a:rPr>
              <a:t>amet</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consectetur</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adipiscing</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elit</a:t>
            </a:r>
            <a:r>
              <a:rPr lang="en-US" altLang="en-US" sz="1200" dirty="0">
                <a:solidFill>
                  <a:srgbClr val="FFFFFF"/>
                </a:solidFill>
                <a:latin typeface="Avenir Book" panose="02000503020000020003" pitchFamily="2" charset="0"/>
              </a:rPr>
              <a:t>, sed do </a:t>
            </a:r>
            <a:r>
              <a:rPr lang="en-US" altLang="en-US" sz="1200" dirty="0" err="1">
                <a:solidFill>
                  <a:srgbClr val="FFFFFF"/>
                </a:solidFill>
                <a:latin typeface="Avenir Book" panose="02000503020000020003" pitchFamily="2" charset="0"/>
              </a:rPr>
              <a:t>eiusmod</a:t>
            </a:r>
            <a:r>
              <a:rPr lang="en-US" altLang="en-US" sz="1200" dirty="0">
                <a:solidFill>
                  <a:srgbClr val="FFFFFF"/>
                </a:solidFill>
                <a:latin typeface="Avenir Book" panose="02000503020000020003" pitchFamily="2" charset="0"/>
              </a:rPr>
              <a:t>.</a:t>
            </a:r>
          </a:p>
        </p:txBody>
      </p:sp>
      <p:sp>
        <p:nvSpPr>
          <p:cNvPr id="14" name="TextBox 7">
            <a:extLst>
              <a:ext uri="{FF2B5EF4-FFF2-40B4-BE49-F238E27FC236}">
                <a16:creationId xmlns:a16="http://schemas.microsoft.com/office/drawing/2014/main" id="{DDD7FC34-C9FC-4E45-BA55-9AFCAA3D69AF}"/>
              </a:ext>
            </a:extLst>
          </p:cNvPr>
          <p:cNvSpPr txBox="1">
            <a:spLocks noChangeArrowheads="1"/>
          </p:cNvSpPr>
          <p:nvPr/>
        </p:nvSpPr>
        <p:spPr bwMode="auto">
          <a:xfrm>
            <a:off x="671039" y="512763"/>
            <a:ext cx="3463925" cy="145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50000"/>
              </a:lnSpc>
            </a:pPr>
            <a:r>
              <a:rPr lang="en-US" altLang="en-US" sz="1200" dirty="0">
                <a:solidFill>
                  <a:srgbClr val="FFFFFF"/>
                </a:solidFill>
                <a:latin typeface="Avenir Book" panose="02000503020000020003" pitchFamily="2" charset="0"/>
              </a:rPr>
              <a:t>Lorem ipsum is placeholder text commonly used in the graphic, print, and publishing industries for previewing layouts and visual mockups. Lorem ipsum dolor sit </a:t>
            </a:r>
            <a:r>
              <a:rPr lang="en-US" altLang="en-US" sz="1200" dirty="0" err="1">
                <a:solidFill>
                  <a:srgbClr val="FFFFFF"/>
                </a:solidFill>
                <a:latin typeface="Avenir Book" panose="02000503020000020003" pitchFamily="2" charset="0"/>
              </a:rPr>
              <a:t>amet</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consectetur</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adipiscing</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elit</a:t>
            </a:r>
            <a:r>
              <a:rPr lang="en-US" altLang="en-US" sz="1200" dirty="0">
                <a:solidFill>
                  <a:srgbClr val="FFFFFF"/>
                </a:solidFill>
                <a:latin typeface="Avenir Book" panose="02000503020000020003" pitchFamily="2" charset="0"/>
              </a:rPr>
              <a:t>, sed do </a:t>
            </a:r>
            <a:r>
              <a:rPr lang="en-US" altLang="en-US" sz="1200" dirty="0" err="1">
                <a:solidFill>
                  <a:srgbClr val="FFFFFF"/>
                </a:solidFill>
                <a:latin typeface="Avenir Book" panose="02000503020000020003" pitchFamily="2" charset="0"/>
              </a:rPr>
              <a:t>eiusmod</a:t>
            </a:r>
            <a:r>
              <a:rPr lang="en-US" altLang="en-US" sz="1200" dirty="0">
                <a:solidFill>
                  <a:srgbClr val="FFFFFF"/>
                </a:solidFill>
                <a:latin typeface="Avenir Book" panose="02000503020000020003" pitchFamily="2" charset="0"/>
              </a:rPr>
              <a:t>.</a:t>
            </a:r>
          </a:p>
        </p:txBody>
      </p:sp>
      <p:sp>
        <p:nvSpPr>
          <p:cNvPr id="15" name="TextBox 7">
            <a:extLst>
              <a:ext uri="{FF2B5EF4-FFF2-40B4-BE49-F238E27FC236}">
                <a16:creationId xmlns:a16="http://schemas.microsoft.com/office/drawing/2014/main" id="{88646952-EC6C-094C-888A-98A84CFB19EB}"/>
              </a:ext>
            </a:extLst>
          </p:cNvPr>
          <p:cNvSpPr txBox="1">
            <a:spLocks noChangeArrowheads="1"/>
          </p:cNvSpPr>
          <p:nvPr/>
        </p:nvSpPr>
        <p:spPr bwMode="auto">
          <a:xfrm>
            <a:off x="671039" y="4752255"/>
            <a:ext cx="3463925" cy="145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50000"/>
              </a:lnSpc>
            </a:pPr>
            <a:r>
              <a:rPr lang="en-US" altLang="en-US" sz="1200" dirty="0">
                <a:solidFill>
                  <a:srgbClr val="FFFFFF"/>
                </a:solidFill>
                <a:latin typeface="Avenir Book" panose="02000503020000020003" pitchFamily="2" charset="0"/>
              </a:rPr>
              <a:t>Lorem ipsum is placeholder text commonly used in the graphic, print, and publishing industries for previewing layouts and visual mockups. Lorem ipsum dolor sit </a:t>
            </a:r>
            <a:r>
              <a:rPr lang="en-US" altLang="en-US" sz="1200" dirty="0" err="1">
                <a:solidFill>
                  <a:srgbClr val="FFFFFF"/>
                </a:solidFill>
                <a:latin typeface="Avenir Book" panose="02000503020000020003" pitchFamily="2" charset="0"/>
              </a:rPr>
              <a:t>amet</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consectetur</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adipiscing</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elit</a:t>
            </a:r>
            <a:r>
              <a:rPr lang="en-US" altLang="en-US" sz="1200" dirty="0">
                <a:solidFill>
                  <a:srgbClr val="FFFFFF"/>
                </a:solidFill>
                <a:latin typeface="Avenir Book" panose="02000503020000020003" pitchFamily="2" charset="0"/>
              </a:rPr>
              <a:t>, sed do </a:t>
            </a:r>
            <a:r>
              <a:rPr lang="en-US" altLang="en-US" sz="1200" dirty="0" err="1">
                <a:solidFill>
                  <a:srgbClr val="FFFFFF"/>
                </a:solidFill>
                <a:latin typeface="Avenir Book" panose="02000503020000020003" pitchFamily="2" charset="0"/>
              </a:rPr>
              <a:t>eiusmod</a:t>
            </a:r>
            <a:r>
              <a:rPr lang="en-US" altLang="en-US" sz="1200" dirty="0">
                <a:solidFill>
                  <a:srgbClr val="FFFFFF"/>
                </a:solidFill>
                <a:latin typeface="Avenir Book" panose="02000503020000020003" pitchFamily="2" charset="0"/>
              </a:rPr>
              <a:t>.</a:t>
            </a:r>
          </a:p>
        </p:txBody>
      </p:sp>
    </p:spTree>
    <p:extLst>
      <p:ext uri="{BB962C8B-B14F-4D97-AF65-F5344CB8AC3E}">
        <p14:creationId xmlns:p14="http://schemas.microsoft.com/office/powerpoint/2010/main" val="14790872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17">
            <a:extLst>
              <a:ext uri="{FF2B5EF4-FFF2-40B4-BE49-F238E27FC236}">
                <a16:creationId xmlns:a16="http://schemas.microsoft.com/office/drawing/2014/main" id="{2FFB094E-44A6-CE4B-8C7A-34A57DD55BC9}"/>
              </a:ext>
            </a:extLst>
          </p:cNvPr>
          <p:cNvSpPr txBox="1">
            <a:spLocks noChangeArrowheads="1"/>
          </p:cNvSpPr>
          <p:nvPr/>
        </p:nvSpPr>
        <p:spPr bwMode="auto">
          <a:xfrm>
            <a:off x="3189288" y="1100138"/>
            <a:ext cx="58134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3600" b="1" dirty="0">
                <a:solidFill>
                  <a:srgbClr val="253B79"/>
                </a:solidFill>
                <a:latin typeface="Avenir Black" panose="02000503020000020003" pitchFamily="2" charset="0"/>
              </a:rPr>
              <a:t>LOREM IPSUM</a:t>
            </a:r>
          </a:p>
        </p:txBody>
      </p:sp>
      <p:sp>
        <p:nvSpPr>
          <p:cNvPr id="6" name="TextBox 18">
            <a:extLst>
              <a:ext uri="{FF2B5EF4-FFF2-40B4-BE49-F238E27FC236}">
                <a16:creationId xmlns:a16="http://schemas.microsoft.com/office/drawing/2014/main" id="{F802B9C7-346F-3D43-8271-E321E77C0AA1}"/>
              </a:ext>
            </a:extLst>
          </p:cNvPr>
          <p:cNvSpPr txBox="1">
            <a:spLocks noChangeArrowheads="1"/>
          </p:cNvSpPr>
          <p:nvPr/>
        </p:nvSpPr>
        <p:spPr bwMode="auto">
          <a:xfrm>
            <a:off x="1952625" y="1654175"/>
            <a:ext cx="8286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2000" dirty="0">
                <a:solidFill>
                  <a:srgbClr val="253B79"/>
                </a:solidFill>
                <a:latin typeface="Avenir" panose="02000503020000020003" pitchFamily="2" charset="0"/>
              </a:rPr>
              <a:t>LOREM IPSUM LOREM IPSUM LOREM IPSUM</a:t>
            </a:r>
          </a:p>
        </p:txBody>
      </p:sp>
      <p:sp>
        <p:nvSpPr>
          <p:cNvPr id="7" name="TextBox 3">
            <a:extLst>
              <a:ext uri="{FF2B5EF4-FFF2-40B4-BE49-F238E27FC236}">
                <a16:creationId xmlns:a16="http://schemas.microsoft.com/office/drawing/2014/main" id="{266C9B22-EB14-5F46-A39F-219A711A2BD6}"/>
              </a:ext>
            </a:extLst>
          </p:cNvPr>
          <p:cNvSpPr txBox="1">
            <a:spLocks noChangeArrowheads="1"/>
          </p:cNvSpPr>
          <p:nvPr/>
        </p:nvSpPr>
        <p:spPr bwMode="auto">
          <a:xfrm>
            <a:off x="1082613" y="2541525"/>
            <a:ext cx="2260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000" dirty="0">
                <a:solidFill>
                  <a:srgbClr val="253B79"/>
                </a:solidFill>
                <a:latin typeface="Avenir Medium" panose="02000503020000020003" pitchFamily="2" charset="0"/>
              </a:rPr>
              <a:t>Lorem Ipsum</a:t>
            </a:r>
          </a:p>
        </p:txBody>
      </p:sp>
      <p:sp>
        <p:nvSpPr>
          <p:cNvPr id="8" name="TextBox 4">
            <a:extLst>
              <a:ext uri="{FF2B5EF4-FFF2-40B4-BE49-F238E27FC236}">
                <a16:creationId xmlns:a16="http://schemas.microsoft.com/office/drawing/2014/main" id="{5CE104A2-BDEE-BA4B-A1F2-667633094DD0}"/>
              </a:ext>
            </a:extLst>
          </p:cNvPr>
          <p:cNvSpPr txBox="1">
            <a:spLocks noChangeArrowheads="1"/>
          </p:cNvSpPr>
          <p:nvPr/>
        </p:nvSpPr>
        <p:spPr bwMode="auto">
          <a:xfrm>
            <a:off x="1277938" y="2917825"/>
            <a:ext cx="2876550"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50000"/>
              </a:lnSpc>
            </a:pPr>
            <a:r>
              <a:rPr lang="en-US" altLang="en-US" sz="1200" dirty="0">
                <a:solidFill>
                  <a:srgbClr val="253B79"/>
                </a:solidFill>
                <a:latin typeface="Avenir Book" panose="02000503020000020003" pitchFamily="2" charset="0"/>
              </a:rPr>
              <a:t>Lorem ipsum is placeholder text commonly used in the graphic, print, and publishing industries for previewing layouts and visual mockups. Lorem ipsum dolor sit </a:t>
            </a:r>
            <a:r>
              <a:rPr lang="en-US" altLang="en-US" sz="1200" dirty="0" err="1">
                <a:solidFill>
                  <a:srgbClr val="253B79"/>
                </a:solidFill>
                <a:latin typeface="Avenir Book" panose="02000503020000020003" pitchFamily="2" charset="0"/>
              </a:rPr>
              <a:t>amet</a:t>
            </a:r>
            <a:r>
              <a:rPr lang="en-US" altLang="en-US" sz="1200" dirty="0">
                <a:solidFill>
                  <a:srgbClr val="253B79"/>
                </a:solidFill>
                <a:latin typeface="Avenir Book" panose="02000503020000020003" pitchFamily="2" charset="0"/>
              </a:rPr>
              <a:t>, </a:t>
            </a:r>
            <a:r>
              <a:rPr lang="en-US" altLang="en-US" sz="1200" dirty="0" err="1">
                <a:solidFill>
                  <a:srgbClr val="253B79"/>
                </a:solidFill>
                <a:latin typeface="Avenir Book" panose="02000503020000020003" pitchFamily="2" charset="0"/>
              </a:rPr>
              <a:t>consectetur</a:t>
            </a:r>
            <a:r>
              <a:rPr lang="en-US" altLang="en-US" sz="1200" dirty="0">
                <a:solidFill>
                  <a:srgbClr val="253B79"/>
                </a:solidFill>
                <a:latin typeface="Avenir Book" panose="02000503020000020003" pitchFamily="2" charset="0"/>
              </a:rPr>
              <a:t> </a:t>
            </a:r>
            <a:r>
              <a:rPr lang="en-US" altLang="en-US" sz="1200" dirty="0" err="1">
                <a:solidFill>
                  <a:srgbClr val="253B79"/>
                </a:solidFill>
                <a:latin typeface="Avenir Book" panose="02000503020000020003" pitchFamily="2" charset="0"/>
              </a:rPr>
              <a:t>adipiscing</a:t>
            </a:r>
            <a:r>
              <a:rPr lang="en-US" altLang="en-US" sz="1200" dirty="0">
                <a:solidFill>
                  <a:srgbClr val="253B79"/>
                </a:solidFill>
                <a:latin typeface="Avenir Book" panose="02000503020000020003" pitchFamily="2" charset="0"/>
              </a:rPr>
              <a:t> </a:t>
            </a:r>
            <a:r>
              <a:rPr lang="en-US" altLang="en-US" sz="1200" dirty="0" err="1">
                <a:solidFill>
                  <a:srgbClr val="253B79"/>
                </a:solidFill>
                <a:latin typeface="Avenir Book" panose="02000503020000020003" pitchFamily="2" charset="0"/>
              </a:rPr>
              <a:t>elit</a:t>
            </a:r>
            <a:r>
              <a:rPr lang="en-US" altLang="en-US" sz="1200" dirty="0">
                <a:solidFill>
                  <a:srgbClr val="253B79"/>
                </a:solidFill>
                <a:latin typeface="Avenir Book" panose="02000503020000020003" pitchFamily="2" charset="0"/>
              </a:rPr>
              <a:t>, sed do </a:t>
            </a:r>
            <a:r>
              <a:rPr lang="en-US" altLang="en-US" sz="1200" dirty="0" err="1">
                <a:solidFill>
                  <a:srgbClr val="253B79"/>
                </a:solidFill>
                <a:latin typeface="Avenir Book" panose="02000503020000020003" pitchFamily="2" charset="0"/>
              </a:rPr>
              <a:t>eiusmod</a:t>
            </a:r>
            <a:r>
              <a:rPr lang="en-US" altLang="en-US" sz="1200" dirty="0">
                <a:solidFill>
                  <a:srgbClr val="253B79"/>
                </a:solidFill>
                <a:latin typeface="Avenir Book" panose="02000503020000020003" pitchFamily="2" charset="0"/>
              </a:rPr>
              <a:t> </a:t>
            </a:r>
            <a:r>
              <a:rPr lang="en-US" altLang="en-US" sz="1200" dirty="0" err="1">
                <a:solidFill>
                  <a:srgbClr val="253B79"/>
                </a:solidFill>
                <a:latin typeface="Avenir Book" panose="02000503020000020003" pitchFamily="2" charset="0"/>
              </a:rPr>
              <a:t>tempor</a:t>
            </a:r>
            <a:r>
              <a:rPr lang="en-US" altLang="en-US" sz="1200" dirty="0">
                <a:solidFill>
                  <a:srgbClr val="253B79"/>
                </a:solidFill>
                <a:latin typeface="Avenir Book" panose="02000503020000020003" pitchFamily="2" charset="0"/>
              </a:rPr>
              <a:t> </a:t>
            </a:r>
            <a:r>
              <a:rPr lang="en-US" altLang="en-US" sz="1200" dirty="0" err="1">
                <a:solidFill>
                  <a:srgbClr val="253B79"/>
                </a:solidFill>
                <a:latin typeface="Avenir Book" panose="02000503020000020003" pitchFamily="2" charset="0"/>
              </a:rPr>
              <a:t>incididunt</a:t>
            </a:r>
            <a:r>
              <a:rPr lang="en-US" altLang="en-US" sz="1200" dirty="0">
                <a:solidFill>
                  <a:srgbClr val="253B79"/>
                </a:solidFill>
                <a:latin typeface="Avenir Book" panose="02000503020000020003" pitchFamily="2" charset="0"/>
              </a:rPr>
              <a:t> </a:t>
            </a:r>
            <a:r>
              <a:rPr lang="en-US" altLang="en-US" sz="1200" dirty="0" err="1">
                <a:solidFill>
                  <a:srgbClr val="253B79"/>
                </a:solidFill>
                <a:latin typeface="Avenir Book" panose="02000503020000020003" pitchFamily="2" charset="0"/>
              </a:rPr>
              <a:t>ut</a:t>
            </a:r>
            <a:r>
              <a:rPr lang="en-US" altLang="en-US" sz="1200" dirty="0">
                <a:solidFill>
                  <a:srgbClr val="253B79"/>
                </a:solidFill>
                <a:latin typeface="Avenir Book" panose="02000503020000020003" pitchFamily="2" charset="0"/>
              </a:rPr>
              <a:t> </a:t>
            </a:r>
            <a:r>
              <a:rPr lang="en-US" altLang="en-US" sz="1200" dirty="0" err="1">
                <a:solidFill>
                  <a:srgbClr val="253B79"/>
                </a:solidFill>
                <a:latin typeface="Avenir Book" panose="02000503020000020003" pitchFamily="2" charset="0"/>
              </a:rPr>
              <a:t>labore</a:t>
            </a:r>
            <a:r>
              <a:rPr lang="en-US" altLang="en-US" sz="1200" dirty="0">
                <a:solidFill>
                  <a:srgbClr val="253B79"/>
                </a:solidFill>
                <a:latin typeface="Avenir Book" panose="02000503020000020003" pitchFamily="2" charset="0"/>
              </a:rPr>
              <a:t> et dolore magna </a:t>
            </a:r>
            <a:r>
              <a:rPr lang="en-US" altLang="en-US" sz="1200" dirty="0" err="1">
                <a:solidFill>
                  <a:srgbClr val="253B79"/>
                </a:solidFill>
                <a:latin typeface="Avenir Book" panose="02000503020000020003" pitchFamily="2" charset="0"/>
              </a:rPr>
              <a:t>aliqua</a:t>
            </a:r>
            <a:r>
              <a:rPr lang="en-US" altLang="en-US" sz="1200" dirty="0">
                <a:solidFill>
                  <a:srgbClr val="253B79"/>
                </a:solidFill>
                <a:latin typeface="Avenir Book" panose="02000503020000020003" pitchFamily="2" charset="0"/>
              </a:rPr>
              <a:t>. Ut </a:t>
            </a:r>
            <a:r>
              <a:rPr lang="en-US" altLang="en-US" sz="1200" dirty="0" err="1">
                <a:solidFill>
                  <a:srgbClr val="253B79"/>
                </a:solidFill>
                <a:latin typeface="Avenir Book" panose="02000503020000020003" pitchFamily="2" charset="0"/>
              </a:rPr>
              <a:t>enim</a:t>
            </a:r>
            <a:r>
              <a:rPr lang="en-US" altLang="en-US" sz="1200" dirty="0">
                <a:solidFill>
                  <a:srgbClr val="253B79"/>
                </a:solidFill>
                <a:latin typeface="Avenir Book" panose="02000503020000020003" pitchFamily="2" charset="0"/>
              </a:rPr>
              <a:t> ad minim </a:t>
            </a:r>
            <a:r>
              <a:rPr lang="en-US" altLang="en-US" sz="1200" dirty="0" err="1">
                <a:solidFill>
                  <a:srgbClr val="253B79"/>
                </a:solidFill>
                <a:latin typeface="Avenir Book" panose="02000503020000020003" pitchFamily="2" charset="0"/>
              </a:rPr>
              <a:t>veniam</a:t>
            </a:r>
            <a:r>
              <a:rPr lang="en-US" altLang="en-US" sz="1200" dirty="0">
                <a:solidFill>
                  <a:srgbClr val="253B79"/>
                </a:solidFill>
                <a:latin typeface="Avenir Book" panose="02000503020000020003" pitchFamily="2" charset="0"/>
              </a:rPr>
              <a:t>, </a:t>
            </a:r>
            <a:r>
              <a:rPr lang="en-US" altLang="en-US" sz="1200" dirty="0" err="1">
                <a:solidFill>
                  <a:srgbClr val="253B79"/>
                </a:solidFill>
                <a:latin typeface="Avenir Book" panose="02000503020000020003" pitchFamily="2" charset="0"/>
              </a:rPr>
              <a:t>quis</a:t>
            </a:r>
            <a:r>
              <a:rPr lang="en-US" altLang="en-US" sz="1200" dirty="0">
                <a:solidFill>
                  <a:srgbClr val="253B79"/>
                </a:solidFill>
                <a:latin typeface="Avenir Book" panose="02000503020000020003" pitchFamily="2" charset="0"/>
              </a:rPr>
              <a:t> nostrum.</a:t>
            </a:r>
          </a:p>
        </p:txBody>
      </p:sp>
      <p:sp>
        <p:nvSpPr>
          <p:cNvPr id="9" name="TextBox 5">
            <a:extLst>
              <a:ext uri="{FF2B5EF4-FFF2-40B4-BE49-F238E27FC236}">
                <a16:creationId xmlns:a16="http://schemas.microsoft.com/office/drawing/2014/main" id="{ABB79EEE-7D54-6249-A371-46B5AC7CA0F1}"/>
              </a:ext>
            </a:extLst>
          </p:cNvPr>
          <p:cNvSpPr txBox="1">
            <a:spLocks noChangeArrowheads="1"/>
          </p:cNvSpPr>
          <p:nvPr/>
        </p:nvSpPr>
        <p:spPr bwMode="auto">
          <a:xfrm>
            <a:off x="4551300" y="2541525"/>
            <a:ext cx="2260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000" dirty="0">
                <a:solidFill>
                  <a:srgbClr val="253B79"/>
                </a:solidFill>
                <a:latin typeface="Avenir Medium" panose="02000503020000020003" pitchFamily="2" charset="0"/>
              </a:rPr>
              <a:t>Lorem Ipsum</a:t>
            </a:r>
          </a:p>
        </p:txBody>
      </p:sp>
      <p:sp>
        <p:nvSpPr>
          <p:cNvPr id="10" name="TextBox 6">
            <a:extLst>
              <a:ext uri="{FF2B5EF4-FFF2-40B4-BE49-F238E27FC236}">
                <a16:creationId xmlns:a16="http://schemas.microsoft.com/office/drawing/2014/main" id="{B448B1D1-2AE5-D144-81EA-CBEC97C247D5}"/>
              </a:ext>
            </a:extLst>
          </p:cNvPr>
          <p:cNvSpPr txBox="1">
            <a:spLocks noChangeArrowheads="1"/>
          </p:cNvSpPr>
          <p:nvPr/>
        </p:nvSpPr>
        <p:spPr bwMode="auto">
          <a:xfrm>
            <a:off x="4746625" y="2917825"/>
            <a:ext cx="2876550"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50000"/>
              </a:lnSpc>
            </a:pPr>
            <a:r>
              <a:rPr lang="en-US" altLang="en-US" sz="1200">
                <a:solidFill>
                  <a:srgbClr val="253B79"/>
                </a:solidFill>
                <a:latin typeface="Avenir Book" panose="02000503020000020003" pitchFamily="2" charset="0"/>
              </a:rPr>
              <a:t>Lorem ipsum is placeholder text commonly used in the graphic, print, and publishing industries for previewing layouts and visual mockups. Lorem ipsum dolor sit amet, consectetur adipiscing elit, sed do eiusmod tempor incididunt ut labore et dolore magna aliqua. Ut enim ad minim veniam, quis nostrum.</a:t>
            </a:r>
          </a:p>
        </p:txBody>
      </p:sp>
      <p:sp>
        <p:nvSpPr>
          <p:cNvPr id="11" name="TextBox 7">
            <a:extLst>
              <a:ext uri="{FF2B5EF4-FFF2-40B4-BE49-F238E27FC236}">
                <a16:creationId xmlns:a16="http://schemas.microsoft.com/office/drawing/2014/main" id="{3844C908-6240-624E-875B-92D17378920F}"/>
              </a:ext>
            </a:extLst>
          </p:cNvPr>
          <p:cNvSpPr txBox="1">
            <a:spLocks noChangeArrowheads="1"/>
          </p:cNvSpPr>
          <p:nvPr/>
        </p:nvSpPr>
        <p:spPr bwMode="auto">
          <a:xfrm>
            <a:off x="8031100" y="2541525"/>
            <a:ext cx="22590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000" dirty="0">
                <a:solidFill>
                  <a:srgbClr val="253B79"/>
                </a:solidFill>
                <a:latin typeface="Avenir Medium" panose="02000503020000020003" pitchFamily="2" charset="0"/>
              </a:rPr>
              <a:t>Lorem Ipsum</a:t>
            </a:r>
          </a:p>
        </p:txBody>
      </p:sp>
      <p:sp>
        <p:nvSpPr>
          <p:cNvPr id="12" name="TextBox 8">
            <a:extLst>
              <a:ext uri="{FF2B5EF4-FFF2-40B4-BE49-F238E27FC236}">
                <a16:creationId xmlns:a16="http://schemas.microsoft.com/office/drawing/2014/main" id="{BA8D8C70-95D5-7246-8122-07E46880DD9C}"/>
              </a:ext>
            </a:extLst>
          </p:cNvPr>
          <p:cNvSpPr txBox="1">
            <a:spLocks noChangeArrowheads="1"/>
          </p:cNvSpPr>
          <p:nvPr/>
        </p:nvSpPr>
        <p:spPr bwMode="auto">
          <a:xfrm>
            <a:off x="8224838" y="2917825"/>
            <a:ext cx="2876550"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50000"/>
              </a:lnSpc>
            </a:pPr>
            <a:r>
              <a:rPr lang="en-US" altLang="en-US" sz="1200">
                <a:solidFill>
                  <a:srgbClr val="253B79"/>
                </a:solidFill>
                <a:latin typeface="Avenir Book" panose="02000503020000020003" pitchFamily="2" charset="0"/>
              </a:rPr>
              <a:t>Lorem ipsum is placeholder text commonly used in the graphic, print, and publishing industries for previewing layouts and visual mockups. Lorem ipsum dolor sit amet, consectetur adipiscing elit, sed do eiusmod tempor incididunt ut labore et dolore magna aliqua. Ut enim ad minim veniam, quis nostrum.</a:t>
            </a:r>
          </a:p>
        </p:txBody>
      </p:sp>
      <p:pic>
        <p:nvPicPr>
          <p:cNvPr id="13" name="Picture 12">
            <a:extLst>
              <a:ext uri="{FF2B5EF4-FFF2-40B4-BE49-F238E27FC236}">
                <a16:creationId xmlns:a16="http://schemas.microsoft.com/office/drawing/2014/main" id="{D644ACF5-57F7-7A44-B080-4657D2E86F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027" t="21159" r="21159" b="21027"/>
          <a:stretch>
            <a:fillRect/>
          </a:stretch>
        </p:blipFill>
        <p:spPr bwMode="auto">
          <a:xfrm>
            <a:off x="1090613" y="2517775"/>
            <a:ext cx="3059112" cy="305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5">
            <a:extLst>
              <a:ext uri="{FF2B5EF4-FFF2-40B4-BE49-F238E27FC236}">
                <a16:creationId xmlns:a16="http://schemas.microsoft.com/office/drawing/2014/main" id="{FDCBDA50-9DBE-A74C-9C8B-36229F014C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027" t="21159" r="21159" b="21027"/>
          <a:stretch>
            <a:fillRect/>
          </a:stretch>
        </p:blipFill>
        <p:spPr bwMode="auto">
          <a:xfrm>
            <a:off x="4568825" y="2517775"/>
            <a:ext cx="3059113" cy="305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6">
            <a:extLst>
              <a:ext uri="{FF2B5EF4-FFF2-40B4-BE49-F238E27FC236}">
                <a16:creationId xmlns:a16="http://schemas.microsoft.com/office/drawing/2014/main" id="{7D5D7439-C842-234D-8FB7-84507593BD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027" t="21159" r="21159" b="21027"/>
          <a:stretch>
            <a:fillRect/>
          </a:stretch>
        </p:blipFill>
        <p:spPr bwMode="auto">
          <a:xfrm>
            <a:off x="8047038" y="2517775"/>
            <a:ext cx="3059112" cy="305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69896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5">
            <a:extLst>
              <a:ext uri="{FF2B5EF4-FFF2-40B4-BE49-F238E27FC236}">
                <a16:creationId xmlns:a16="http://schemas.microsoft.com/office/drawing/2014/main" id="{1C21383A-AE3B-E247-943F-12591C08A08C}"/>
              </a:ext>
            </a:extLst>
          </p:cNvPr>
          <p:cNvSpPr txBox="1">
            <a:spLocks noChangeArrowheads="1"/>
          </p:cNvSpPr>
          <p:nvPr/>
        </p:nvSpPr>
        <p:spPr bwMode="auto">
          <a:xfrm>
            <a:off x="3778250" y="2562225"/>
            <a:ext cx="46355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i="1" dirty="0">
                <a:solidFill>
                  <a:srgbClr val="A8DCD9"/>
                </a:solidFill>
                <a:latin typeface="Avenir Book Oblique" panose="02000503020000020003" pitchFamily="2" charset="0"/>
              </a:rPr>
              <a:t>Lorem ipsum lorem ipsum</a:t>
            </a:r>
          </a:p>
        </p:txBody>
      </p:sp>
      <p:sp>
        <p:nvSpPr>
          <p:cNvPr id="3" name="TextBox 6">
            <a:extLst>
              <a:ext uri="{FF2B5EF4-FFF2-40B4-BE49-F238E27FC236}">
                <a16:creationId xmlns:a16="http://schemas.microsoft.com/office/drawing/2014/main" id="{A0CAB920-97F1-CB48-88F7-F9B7F1EF9A41}"/>
              </a:ext>
            </a:extLst>
          </p:cNvPr>
          <p:cNvSpPr txBox="1">
            <a:spLocks noChangeArrowheads="1"/>
          </p:cNvSpPr>
          <p:nvPr/>
        </p:nvSpPr>
        <p:spPr bwMode="auto">
          <a:xfrm>
            <a:off x="3189288" y="2838450"/>
            <a:ext cx="58134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3600" b="1">
                <a:solidFill>
                  <a:schemeClr val="bg1"/>
                </a:solidFill>
                <a:latin typeface="Avenir Black" panose="02000503020000020003" pitchFamily="2" charset="0"/>
              </a:rPr>
              <a:t>LOREM IPSUM</a:t>
            </a:r>
          </a:p>
        </p:txBody>
      </p:sp>
      <p:sp>
        <p:nvSpPr>
          <p:cNvPr id="4" name="TextBox 7">
            <a:extLst>
              <a:ext uri="{FF2B5EF4-FFF2-40B4-BE49-F238E27FC236}">
                <a16:creationId xmlns:a16="http://schemas.microsoft.com/office/drawing/2014/main" id="{6970338C-B128-C345-AC03-C58B9F3E915F}"/>
              </a:ext>
            </a:extLst>
          </p:cNvPr>
          <p:cNvSpPr txBox="1">
            <a:spLocks noChangeArrowheads="1"/>
          </p:cNvSpPr>
          <p:nvPr/>
        </p:nvSpPr>
        <p:spPr bwMode="auto">
          <a:xfrm>
            <a:off x="1952625" y="3429000"/>
            <a:ext cx="8286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2000" dirty="0">
                <a:solidFill>
                  <a:srgbClr val="D9EEF9"/>
                </a:solidFill>
                <a:latin typeface="Avenir" panose="02000503020000020003" pitchFamily="2" charset="0"/>
              </a:rPr>
              <a:t>LOREM IPSUM LOREM IPSUM</a:t>
            </a:r>
          </a:p>
        </p:txBody>
      </p:sp>
      <p:sp>
        <p:nvSpPr>
          <p:cNvPr id="5" name="TextBox 8">
            <a:extLst>
              <a:ext uri="{FF2B5EF4-FFF2-40B4-BE49-F238E27FC236}">
                <a16:creationId xmlns:a16="http://schemas.microsoft.com/office/drawing/2014/main" id="{6041C3C0-F09F-3C4D-8759-CB96CFC4B810}"/>
              </a:ext>
            </a:extLst>
          </p:cNvPr>
          <p:cNvSpPr txBox="1">
            <a:spLocks noChangeArrowheads="1"/>
          </p:cNvSpPr>
          <p:nvPr/>
        </p:nvSpPr>
        <p:spPr bwMode="auto">
          <a:xfrm>
            <a:off x="2524125" y="3854450"/>
            <a:ext cx="71437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i="1">
                <a:solidFill>
                  <a:schemeClr val="bg1"/>
                </a:solidFill>
                <a:latin typeface="Avenir Book Oblique" panose="02000503020000020003" pitchFamily="2" charset="0"/>
              </a:rPr>
              <a:t>Lorem ipsum lorem ipsum</a:t>
            </a:r>
          </a:p>
        </p:txBody>
      </p:sp>
    </p:spTree>
    <p:extLst>
      <p:ext uri="{BB962C8B-B14F-4D97-AF65-F5344CB8AC3E}">
        <p14:creationId xmlns:p14="http://schemas.microsoft.com/office/powerpoint/2010/main" val="23962373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FE1170BB-1D33-7741-8224-88B257FBA95D}"/>
              </a:ext>
            </a:extLst>
          </p:cNvPr>
          <p:cNvSpPr txBox="1">
            <a:spLocks noChangeArrowheads="1"/>
          </p:cNvSpPr>
          <p:nvPr/>
        </p:nvSpPr>
        <p:spPr bwMode="auto">
          <a:xfrm>
            <a:off x="157163" y="1990725"/>
            <a:ext cx="42259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3600" b="1" dirty="0">
                <a:solidFill>
                  <a:schemeClr val="bg1"/>
                </a:solidFill>
                <a:latin typeface="Avenir Black" panose="02000503020000020003" pitchFamily="2" charset="0"/>
              </a:rPr>
              <a:t>LOREM IPSUM LOREM</a:t>
            </a:r>
          </a:p>
        </p:txBody>
      </p:sp>
      <p:sp>
        <p:nvSpPr>
          <p:cNvPr id="3" name="TextBox 4">
            <a:extLst>
              <a:ext uri="{FF2B5EF4-FFF2-40B4-BE49-F238E27FC236}">
                <a16:creationId xmlns:a16="http://schemas.microsoft.com/office/drawing/2014/main" id="{8B192B7D-77CE-D34D-A1F0-10A645DDADFF}"/>
              </a:ext>
            </a:extLst>
          </p:cNvPr>
          <p:cNvSpPr txBox="1">
            <a:spLocks noChangeArrowheads="1"/>
          </p:cNvSpPr>
          <p:nvPr/>
        </p:nvSpPr>
        <p:spPr bwMode="auto">
          <a:xfrm>
            <a:off x="157163" y="3498850"/>
            <a:ext cx="4076700"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50000"/>
              </a:lnSpc>
            </a:pPr>
            <a:r>
              <a:rPr lang="en-US" altLang="en-US" sz="1200" dirty="0">
                <a:solidFill>
                  <a:srgbClr val="253B79"/>
                </a:solidFill>
                <a:latin typeface="Avenir Book" panose="02000503020000020003" pitchFamily="2" charset="0"/>
              </a:rPr>
              <a:t>Lorem ipsum is placeholder text commonly used in the graphic, print, and publishing industries for previewing layouts and visual mockups. Lorem ipsum dolor sit </a:t>
            </a:r>
            <a:r>
              <a:rPr lang="en-US" altLang="en-US" sz="1200" dirty="0" err="1">
                <a:solidFill>
                  <a:srgbClr val="253B79"/>
                </a:solidFill>
                <a:latin typeface="Avenir Book" panose="02000503020000020003" pitchFamily="2" charset="0"/>
              </a:rPr>
              <a:t>amet</a:t>
            </a:r>
            <a:r>
              <a:rPr lang="en-US" altLang="en-US" sz="1200" dirty="0">
                <a:solidFill>
                  <a:srgbClr val="253B79"/>
                </a:solidFill>
                <a:latin typeface="Avenir Book" panose="02000503020000020003" pitchFamily="2" charset="0"/>
              </a:rPr>
              <a:t>, </a:t>
            </a:r>
            <a:r>
              <a:rPr lang="en-US" altLang="en-US" sz="1200" dirty="0" err="1">
                <a:solidFill>
                  <a:srgbClr val="253B79"/>
                </a:solidFill>
                <a:latin typeface="Avenir Book" panose="02000503020000020003" pitchFamily="2" charset="0"/>
              </a:rPr>
              <a:t>consectetur</a:t>
            </a:r>
            <a:r>
              <a:rPr lang="en-US" altLang="en-US" sz="1200" dirty="0">
                <a:solidFill>
                  <a:srgbClr val="253B79"/>
                </a:solidFill>
                <a:latin typeface="Avenir Book" panose="02000503020000020003" pitchFamily="2" charset="0"/>
              </a:rPr>
              <a:t> </a:t>
            </a:r>
            <a:r>
              <a:rPr lang="en-US" altLang="en-US" sz="1200" dirty="0" err="1">
                <a:solidFill>
                  <a:srgbClr val="253B79"/>
                </a:solidFill>
                <a:latin typeface="Avenir Book" panose="02000503020000020003" pitchFamily="2" charset="0"/>
              </a:rPr>
              <a:t>adipiscing</a:t>
            </a:r>
            <a:r>
              <a:rPr lang="en-US" altLang="en-US" sz="1200" dirty="0">
                <a:solidFill>
                  <a:srgbClr val="253B79"/>
                </a:solidFill>
                <a:latin typeface="Avenir Book" panose="02000503020000020003" pitchFamily="2" charset="0"/>
              </a:rPr>
              <a:t> </a:t>
            </a:r>
            <a:r>
              <a:rPr lang="en-US" altLang="en-US" sz="1200" dirty="0" err="1">
                <a:solidFill>
                  <a:srgbClr val="253B79"/>
                </a:solidFill>
                <a:latin typeface="Avenir Book" panose="02000503020000020003" pitchFamily="2" charset="0"/>
              </a:rPr>
              <a:t>elit</a:t>
            </a:r>
            <a:r>
              <a:rPr lang="en-US" altLang="en-US" sz="1200" dirty="0">
                <a:solidFill>
                  <a:srgbClr val="253B79"/>
                </a:solidFill>
                <a:latin typeface="Avenir Book" panose="02000503020000020003" pitchFamily="2" charset="0"/>
              </a:rPr>
              <a:t>, sed do </a:t>
            </a:r>
            <a:r>
              <a:rPr lang="en-US" altLang="en-US" sz="1200" dirty="0" err="1">
                <a:solidFill>
                  <a:srgbClr val="253B79"/>
                </a:solidFill>
                <a:latin typeface="Avenir Book" panose="02000503020000020003" pitchFamily="2" charset="0"/>
              </a:rPr>
              <a:t>eiusmod</a:t>
            </a:r>
            <a:r>
              <a:rPr lang="en-US" altLang="en-US" sz="1200" dirty="0">
                <a:solidFill>
                  <a:srgbClr val="253B79"/>
                </a:solidFill>
                <a:latin typeface="Avenir Book" panose="02000503020000020003" pitchFamily="2" charset="0"/>
              </a:rPr>
              <a:t> </a:t>
            </a:r>
            <a:r>
              <a:rPr lang="en-US" altLang="en-US" sz="1200" dirty="0" err="1">
                <a:solidFill>
                  <a:srgbClr val="253B79"/>
                </a:solidFill>
                <a:latin typeface="Avenir Book" panose="02000503020000020003" pitchFamily="2" charset="0"/>
              </a:rPr>
              <a:t>tempor</a:t>
            </a:r>
            <a:r>
              <a:rPr lang="en-US" altLang="en-US" sz="1200" dirty="0">
                <a:solidFill>
                  <a:srgbClr val="253B79"/>
                </a:solidFill>
                <a:latin typeface="Avenir Book" panose="02000503020000020003" pitchFamily="2" charset="0"/>
              </a:rPr>
              <a:t> </a:t>
            </a:r>
            <a:r>
              <a:rPr lang="en-US" altLang="en-US" sz="1200" dirty="0" err="1">
                <a:solidFill>
                  <a:srgbClr val="253B79"/>
                </a:solidFill>
                <a:latin typeface="Avenir Book" panose="02000503020000020003" pitchFamily="2" charset="0"/>
              </a:rPr>
              <a:t>incididunt</a:t>
            </a:r>
            <a:r>
              <a:rPr lang="en-US" altLang="en-US" sz="1200" dirty="0">
                <a:solidFill>
                  <a:srgbClr val="253B79"/>
                </a:solidFill>
                <a:latin typeface="Avenir Book" panose="02000503020000020003" pitchFamily="2" charset="0"/>
              </a:rPr>
              <a:t> </a:t>
            </a:r>
            <a:r>
              <a:rPr lang="en-US" altLang="en-US" sz="1200" dirty="0" err="1">
                <a:solidFill>
                  <a:srgbClr val="253B79"/>
                </a:solidFill>
                <a:latin typeface="Avenir Book" panose="02000503020000020003" pitchFamily="2" charset="0"/>
              </a:rPr>
              <a:t>ut</a:t>
            </a:r>
            <a:r>
              <a:rPr lang="en-US" altLang="en-US" sz="1200" dirty="0">
                <a:solidFill>
                  <a:srgbClr val="253B79"/>
                </a:solidFill>
                <a:latin typeface="Avenir Book" panose="02000503020000020003" pitchFamily="2" charset="0"/>
              </a:rPr>
              <a:t> </a:t>
            </a:r>
            <a:r>
              <a:rPr lang="en-US" altLang="en-US" sz="1200" dirty="0" err="1">
                <a:solidFill>
                  <a:srgbClr val="253B79"/>
                </a:solidFill>
                <a:latin typeface="Avenir Book" panose="02000503020000020003" pitchFamily="2" charset="0"/>
              </a:rPr>
              <a:t>labore</a:t>
            </a:r>
            <a:r>
              <a:rPr lang="en-US" altLang="en-US" sz="1200" dirty="0">
                <a:solidFill>
                  <a:srgbClr val="253B79"/>
                </a:solidFill>
                <a:latin typeface="Avenir Book" panose="02000503020000020003" pitchFamily="2" charset="0"/>
              </a:rPr>
              <a:t> et dolore magna </a:t>
            </a:r>
            <a:r>
              <a:rPr lang="en-US" altLang="en-US" sz="1200" dirty="0" err="1">
                <a:solidFill>
                  <a:srgbClr val="253B79"/>
                </a:solidFill>
                <a:latin typeface="Avenir Book" panose="02000503020000020003" pitchFamily="2" charset="0"/>
              </a:rPr>
              <a:t>aliqua</a:t>
            </a:r>
            <a:r>
              <a:rPr lang="en-US" altLang="en-US" sz="1200" dirty="0">
                <a:solidFill>
                  <a:srgbClr val="253B79"/>
                </a:solidFill>
                <a:latin typeface="Avenir Book" panose="02000503020000020003" pitchFamily="2" charset="0"/>
              </a:rPr>
              <a:t>. Ut </a:t>
            </a:r>
            <a:r>
              <a:rPr lang="en-US" altLang="en-US" sz="1200" dirty="0" err="1">
                <a:solidFill>
                  <a:srgbClr val="253B79"/>
                </a:solidFill>
                <a:latin typeface="Avenir Book" panose="02000503020000020003" pitchFamily="2" charset="0"/>
              </a:rPr>
              <a:t>enim</a:t>
            </a:r>
            <a:r>
              <a:rPr lang="en-US" altLang="en-US" sz="1200" dirty="0">
                <a:solidFill>
                  <a:srgbClr val="253B79"/>
                </a:solidFill>
                <a:latin typeface="Avenir Book" panose="02000503020000020003" pitchFamily="2" charset="0"/>
              </a:rPr>
              <a:t> ad minim </a:t>
            </a:r>
            <a:r>
              <a:rPr lang="en-US" altLang="en-US" sz="1200" dirty="0" err="1">
                <a:solidFill>
                  <a:srgbClr val="253B79"/>
                </a:solidFill>
                <a:latin typeface="Avenir Book" panose="02000503020000020003" pitchFamily="2" charset="0"/>
              </a:rPr>
              <a:t>veniam</a:t>
            </a:r>
            <a:r>
              <a:rPr lang="en-US" altLang="en-US" sz="1200" dirty="0">
                <a:solidFill>
                  <a:srgbClr val="253B79"/>
                </a:solidFill>
                <a:latin typeface="Avenir Book" panose="02000503020000020003" pitchFamily="2" charset="0"/>
              </a:rPr>
              <a:t>, </a:t>
            </a:r>
            <a:r>
              <a:rPr lang="en-US" altLang="en-US" sz="1200" dirty="0" err="1">
                <a:solidFill>
                  <a:srgbClr val="253B79"/>
                </a:solidFill>
                <a:latin typeface="Avenir Book" panose="02000503020000020003" pitchFamily="2" charset="0"/>
              </a:rPr>
              <a:t>quis</a:t>
            </a:r>
            <a:r>
              <a:rPr lang="en-US" altLang="en-US" sz="1200" dirty="0">
                <a:solidFill>
                  <a:srgbClr val="253B79"/>
                </a:solidFill>
                <a:latin typeface="Avenir Book" panose="02000503020000020003" pitchFamily="2" charset="0"/>
              </a:rPr>
              <a:t> </a:t>
            </a:r>
            <a:r>
              <a:rPr lang="en-US" altLang="en-US" sz="1200" dirty="0" err="1">
                <a:solidFill>
                  <a:srgbClr val="253B79"/>
                </a:solidFill>
                <a:latin typeface="Avenir Book" panose="02000503020000020003" pitchFamily="2" charset="0"/>
              </a:rPr>
              <a:t>nostrud</a:t>
            </a:r>
            <a:r>
              <a:rPr lang="en-US" altLang="en-US" sz="1200" dirty="0">
                <a:solidFill>
                  <a:srgbClr val="253B79"/>
                </a:solidFill>
                <a:latin typeface="Avenir Book" panose="02000503020000020003" pitchFamily="2" charset="0"/>
              </a:rPr>
              <a:t> exercitation </a:t>
            </a:r>
            <a:r>
              <a:rPr lang="en-US" altLang="en-US" sz="1200" dirty="0" err="1">
                <a:solidFill>
                  <a:srgbClr val="253B79"/>
                </a:solidFill>
                <a:latin typeface="Avenir Book" panose="02000503020000020003" pitchFamily="2" charset="0"/>
              </a:rPr>
              <a:t>ullamco</a:t>
            </a:r>
            <a:r>
              <a:rPr lang="en-US" altLang="en-US" sz="1200" dirty="0">
                <a:solidFill>
                  <a:srgbClr val="253B79"/>
                </a:solidFill>
                <a:latin typeface="Avenir Book" panose="02000503020000020003" pitchFamily="2" charset="0"/>
              </a:rPr>
              <a:t> </a:t>
            </a:r>
            <a:r>
              <a:rPr lang="en-US" altLang="en-US" sz="1200" dirty="0" err="1">
                <a:solidFill>
                  <a:srgbClr val="253B79"/>
                </a:solidFill>
                <a:latin typeface="Avenir Book" panose="02000503020000020003" pitchFamily="2" charset="0"/>
              </a:rPr>
              <a:t>laboris</a:t>
            </a:r>
            <a:r>
              <a:rPr lang="en-US" altLang="en-US" sz="1200" dirty="0">
                <a:solidFill>
                  <a:srgbClr val="253B79"/>
                </a:solidFill>
                <a:latin typeface="Avenir Book" panose="02000503020000020003" pitchFamily="2" charset="0"/>
              </a:rPr>
              <a:t> nisi </a:t>
            </a:r>
            <a:r>
              <a:rPr lang="en-US" altLang="en-US" sz="1200" dirty="0" err="1">
                <a:solidFill>
                  <a:srgbClr val="253B79"/>
                </a:solidFill>
                <a:latin typeface="Avenir Book" panose="02000503020000020003" pitchFamily="2" charset="0"/>
              </a:rPr>
              <a:t>ut</a:t>
            </a:r>
            <a:r>
              <a:rPr lang="en-US" altLang="en-US" sz="1200" dirty="0">
                <a:solidFill>
                  <a:srgbClr val="253B79"/>
                </a:solidFill>
                <a:latin typeface="Avenir Book" panose="02000503020000020003" pitchFamily="2" charset="0"/>
              </a:rPr>
              <a:t> </a:t>
            </a:r>
            <a:r>
              <a:rPr lang="en-US" altLang="en-US" sz="1200" dirty="0" err="1">
                <a:solidFill>
                  <a:srgbClr val="253B79"/>
                </a:solidFill>
                <a:latin typeface="Avenir Book" panose="02000503020000020003" pitchFamily="2" charset="0"/>
              </a:rPr>
              <a:t>aliquip</a:t>
            </a:r>
            <a:r>
              <a:rPr lang="en-US" altLang="en-US" sz="1200" dirty="0">
                <a:solidFill>
                  <a:srgbClr val="253B79"/>
                </a:solidFill>
                <a:latin typeface="Avenir Book" panose="02000503020000020003" pitchFamily="2" charset="0"/>
              </a:rPr>
              <a:t> ex </a:t>
            </a:r>
            <a:r>
              <a:rPr lang="en-US" altLang="en-US" sz="1200" dirty="0" err="1">
                <a:solidFill>
                  <a:srgbClr val="253B79"/>
                </a:solidFill>
                <a:latin typeface="Avenir Book" panose="02000503020000020003" pitchFamily="2" charset="0"/>
              </a:rPr>
              <a:t>ea</a:t>
            </a:r>
            <a:r>
              <a:rPr lang="en-US" altLang="en-US" sz="1200" dirty="0">
                <a:solidFill>
                  <a:srgbClr val="253B79"/>
                </a:solidFill>
                <a:latin typeface="Avenir Book" panose="02000503020000020003" pitchFamily="2" charset="0"/>
              </a:rPr>
              <a:t> </a:t>
            </a:r>
            <a:r>
              <a:rPr lang="en-US" altLang="en-US" sz="1200" dirty="0" err="1">
                <a:solidFill>
                  <a:srgbClr val="253B79"/>
                </a:solidFill>
                <a:latin typeface="Avenir Book" panose="02000503020000020003" pitchFamily="2" charset="0"/>
              </a:rPr>
              <a:t>commodo</a:t>
            </a:r>
            <a:r>
              <a:rPr lang="en-US" altLang="en-US" sz="1200" dirty="0">
                <a:solidFill>
                  <a:srgbClr val="253B79"/>
                </a:solidFill>
                <a:latin typeface="Avenir Book" panose="02000503020000020003" pitchFamily="2" charset="0"/>
              </a:rPr>
              <a:t> </a:t>
            </a:r>
            <a:r>
              <a:rPr lang="en-US" altLang="en-US" sz="1200" dirty="0" err="1">
                <a:solidFill>
                  <a:srgbClr val="253B79"/>
                </a:solidFill>
                <a:latin typeface="Avenir Book" panose="02000503020000020003" pitchFamily="2" charset="0"/>
              </a:rPr>
              <a:t>consequat</a:t>
            </a:r>
            <a:r>
              <a:rPr lang="en-US" altLang="en-US" sz="1200" dirty="0">
                <a:solidFill>
                  <a:srgbClr val="253B79"/>
                </a:solidFill>
                <a:latin typeface="Avenir Book" panose="02000503020000020003" pitchFamily="2" charset="0"/>
              </a:rPr>
              <a:t>. Duis </a:t>
            </a:r>
            <a:r>
              <a:rPr lang="en-US" altLang="en-US" sz="1200" dirty="0" err="1">
                <a:solidFill>
                  <a:srgbClr val="253B79"/>
                </a:solidFill>
                <a:latin typeface="Avenir Book" panose="02000503020000020003" pitchFamily="2" charset="0"/>
              </a:rPr>
              <a:t>aute</a:t>
            </a:r>
            <a:r>
              <a:rPr lang="en-US" altLang="en-US" sz="1200" dirty="0">
                <a:solidFill>
                  <a:srgbClr val="253B79"/>
                </a:solidFill>
                <a:latin typeface="Avenir Book" panose="02000503020000020003" pitchFamily="2" charset="0"/>
              </a:rPr>
              <a:t> </a:t>
            </a:r>
            <a:r>
              <a:rPr lang="en-US" altLang="en-US" sz="1200" dirty="0" err="1">
                <a:solidFill>
                  <a:srgbClr val="253B79"/>
                </a:solidFill>
                <a:latin typeface="Avenir Book" panose="02000503020000020003" pitchFamily="2" charset="0"/>
              </a:rPr>
              <a:t>irure</a:t>
            </a:r>
            <a:r>
              <a:rPr lang="en-US" altLang="en-US" sz="1200" dirty="0">
                <a:solidFill>
                  <a:srgbClr val="253B79"/>
                </a:solidFill>
                <a:latin typeface="Avenir Book" panose="02000503020000020003" pitchFamily="2" charset="0"/>
              </a:rPr>
              <a:t> dolor in </a:t>
            </a:r>
            <a:r>
              <a:rPr lang="en-US" altLang="en-US" sz="1200" dirty="0" err="1">
                <a:solidFill>
                  <a:srgbClr val="253B79"/>
                </a:solidFill>
                <a:latin typeface="Avenir Book" panose="02000503020000020003" pitchFamily="2" charset="0"/>
              </a:rPr>
              <a:t>reprehenderit</a:t>
            </a:r>
            <a:r>
              <a:rPr lang="en-US" altLang="en-US" sz="1200" dirty="0">
                <a:solidFill>
                  <a:srgbClr val="253B79"/>
                </a:solidFill>
                <a:latin typeface="Avenir Book" panose="02000503020000020003" pitchFamily="2" charset="0"/>
              </a:rPr>
              <a:t> in </a:t>
            </a:r>
            <a:r>
              <a:rPr lang="en-US" altLang="en-US" sz="1200" dirty="0" err="1">
                <a:solidFill>
                  <a:srgbClr val="253B79"/>
                </a:solidFill>
                <a:latin typeface="Avenir Book" panose="02000503020000020003" pitchFamily="2" charset="0"/>
              </a:rPr>
              <a:t>voluptate</a:t>
            </a:r>
            <a:r>
              <a:rPr lang="en-US" altLang="en-US" sz="1200" dirty="0">
                <a:solidFill>
                  <a:srgbClr val="253B79"/>
                </a:solidFill>
                <a:latin typeface="Avenir Book" panose="02000503020000020003" pitchFamily="2" charset="0"/>
              </a:rPr>
              <a:t> </a:t>
            </a:r>
            <a:r>
              <a:rPr lang="en-US" altLang="en-US" sz="1200" dirty="0" err="1">
                <a:solidFill>
                  <a:srgbClr val="253B79"/>
                </a:solidFill>
                <a:latin typeface="Avenir Book" panose="02000503020000020003" pitchFamily="2" charset="0"/>
              </a:rPr>
              <a:t>velit</a:t>
            </a:r>
            <a:r>
              <a:rPr lang="en-US" altLang="en-US" sz="1200" dirty="0">
                <a:solidFill>
                  <a:srgbClr val="253B79"/>
                </a:solidFill>
                <a:latin typeface="Avenir Book" panose="02000503020000020003" pitchFamily="2" charset="0"/>
              </a:rPr>
              <a:t> </a:t>
            </a:r>
            <a:r>
              <a:rPr lang="en-US" altLang="en-US" sz="1200" dirty="0" err="1">
                <a:solidFill>
                  <a:srgbClr val="253B79"/>
                </a:solidFill>
                <a:latin typeface="Avenir Book" panose="02000503020000020003" pitchFamily="2" charset="0"/>
              </a:rPr>
              <a:t>esse</a:t>
            </a:r>
            <a:r>
              <a:rPr lang="en-US" altLang="en-US" sz="1200" dirty="0">
                <a:solidFill>
                  <a:srgbClr val="253B79"/>
                </a:solidFill>
                <a:latin typeface="Avenir Book" panose="02000503020000020003" pitchFamily="2" charset="0"/>
              </a:rPr>
              <a:t> </a:t>
            </a:r>
            <a:r>
              <a:rPr lang="en-US" altLang="en-US" sz="1200" dirty="0" err="1">
                <a:solidFill>
                  <a:srgbClr val="253B79"/>
                </a:solidFill>
                <a:latin typeface="Avenir Book" panose="02000503020000020003" pitchFamily="2" charset="0"/>
              </a:rPr>
              <a:t>cillum</a:t>
            </a:r>
            <a:r>
              <a:rPr lang="en-US" altLang="en-US" sz="1200" dirty="0">
                <a:solidFill>
                  <a:srgbClr val="253B79"/>
                </a:solidFill>
                <a:latin typeface="Avenir Book" panose="02000503020000020003" pitchFamily="2" charset="0"/>
              </a:rPr>
              <a:t> dolore </a:t>
            </a:r>
            <a:r>
              <a:rPr lang="en-US" altLang="en-US" sz="1200" dirty="0" err="1">
                <a:solidFill>
                  <a:srgbClr val="253B79"/>
                </a:solidFill>
                <a:latin typeface="Avenir Book" panose="02000503020000020003" pitchFamily="2" charset="0"/>
              </a:rPr>
              <a:t>eu</a:t>
            </a:r>
            <a:r>
              <a:rPr lang="en-US" altLang="en-US" sz="1200" dirty="0">
                <a:solidFill>
                  <a:srgbClr val="253B79"/>
                </a:solidFill>
                <a:latin typeface="Avenir Book" panose="02000503020000020003" pitchFamily="2" charset="0"/>
              </a:rPr>
              <a:t> </a:t>
            </a:r>
            <a:r>
              <a:rPr lang="en-US" altLang="en-US" sz="1200" dirty="0" err="1">
                <a:solidFill>
                  <a:srgbClr val="253B79"/>
                </a:solidFill>
                <a:latin typeface="Avenir Book" panose="02000503020000020003" pitchFamily="2" charset="0"/>
              </a:rPr>
              <a:t>fugiat</a:t>
            </a:r>
            <a:r>
              <a:rPr lang="en-US" altLang="en-US" sz="1200" dirty="0">
                <a:solidFill>
                  <a:srgbClr val="253B79"/>
                </a:solidFill>
                <a:latin typeface="Avenir Book" panose="02000503020000020003" pitchFamily="2" charset="0"/>
              </a:rPr>
              <a:t> </a:t>
            </a:r>
            <a:r>
              <a:rPr lang="en-US" altLang="en-US" sz="1200" dirty="0" err="1">
                <a:solidFill>
                  <a:srgbClr val="253B79"/>
                </a:solidFill>
                <a:latin typeface="Avenir Book" panose="02000503020000020003" pitchFamily="2" charset="0"/>
              </a:rPr>
              <a:t>nulla</a:t>
            </a:r>
            <a:r>
              <a:rPr lang="en-US" altLang="en-US" sz="1200" dirty="0">
                <a:solidFill>
                  <a:srgbClr val="253B79"/>
                </a:solidFill>
                <a:latin typeface="Avenir Book" panose="02000503020000020003" pitchFamily="2" charset="0"/>
              </a:rPr>
              <a:t> </a:t>
            </a:r>
            <a:r>
              <a:rPr lang="en-US" altLang="en-US" sz="1200" dirty="0" err="1">
                <a:solidFill>
                  <a:srgbClr val="253B79"/>
                </a:solidFill>
                <a:latin typeface="Avenir Book" panose="02000503020000020003" pitchFamily="2" charset="0"/>
              </a:rPr>
              <a:t>pariatur</a:t>
            </a:r>
            <a:r>
              <a:rPr lang="en-US" altLang="en-US" sz="1200" dirty="0">
                <a:solidFill>
                  <a:srgbClr val="253B79"/>
                </a:solidFill>
                <a:latin typeface="Avenir Book" panose="02000503020000020003" pitchFamily="2" charset="0"/>
              </a:rPr>
              <a:t>. </a:t>
            </a:r>
            <a:r>
              <a:rPr lang="en-US" altLang="en-US" sz="1200" dirty="0" err="1">
                <a:solidFill>
                  <a:srgbClr val="253B79"/>
                </a:solidFill>
                <a:latin typeface="Avenir Book" panose="02000503020000020003" pitchFamily="2" charset="0"/>
              </a:rPr>
              <a:t>Excepteur</a:t>
            </a:r>
            <a:r>
              <a:rPr lang="en-US" altLang="en-US" sz="1200" dirty="0">
                <a:solidFill>
                  <a:srgbClr val="253B79"/>
                </a:solidFill>
                <a:latin typeface="Avenir Book" panose="02000503020000020003" pitchFamily="2" charset="0"/>
              </a:rPr>
              <a:t> </a:t>
            </a:r>
            <a:r>
              <a:rPr lang="en-US" altLang="en-US" sz="1200" dirty="0" err="1">
                <a:solidFill>
                  <a:srgbClr val="253B79"/>
                </a:solidFill>
                <a:latin typeface="Avenir Book" panose="02000503020000020003" pitchFamily="2" charset="0"/>
              </a:rPr>
              <a:t>sint</a:t>
            </a:r>
            <a:r>
              <a:rPr lang="en-US" altLang="en-US" sz="1200" dirty="0">
                <a:solidFill>
                  <a:srgbClr val="253B79"/>
                </a:solidFill>
                <a:latin typeface="Avenir Book" panose="02000503020000020003" pitchFamily="2" charset="0"/>
              </a:rPr>
              <a:t> </a:t>
            </a:r>
            <a:r>
              <a:rPr lang="en-US" altLang="en-US" sz="1200" dirty="0" err="1">
                <a:solidFill>
                  <a:srgbClr val="253B79"/>
                </a:solidFill>
                <a:latin typeface="Avenir Book" panose="02000503020000020003" pitchFamily="2" charset="0"/>
              </a:rPr>
              <a:t>occaecat</a:t>
            </a:r>
            <a:r>
              <a:rPr lang="en-US" altLang="en-US" sz="1200" dirty="0">
                <a:solidFill>
                  <a:srgbClr val="253B79"/>
                </a:solidFill>
                <a:latin typeface="Avenir Book" panose="02000503020000020003" pitchFamily="2" charset="0"/>
              </a:rPr>
              <a:t> </a:t>
            </a:r>
            <a:r>
              <a:rPr lang="en-US" altLang="en-US" sz="1200" dirty="0" err="1">
                <a:solidFill>
                  <a:srgbClr val="253B79"/>
                </a:solidFill>
                <a:latin typeface="Avenir Book" panose="02000503020000020003" pitchFamily="2" charset="0"/>
              </a:rPr>
              <a:t>cupidatat</a:t>
            </a:r>
            <a:r>
              <a:rPr lang="en-US" altLang="en-US" sz="1200" dirty="0">
                <a:solidFill>
                  <a:srgbClr val="253B79"/>
                </a:solidFill>
                <a:latin typeface="Avenir Book" panose="02000503020000020003" pitchFamily="2" charset="0"/>
              </a:rPr>
              <a:t> non </a:t>
            </a:r>
            <a:r>
              <a:rPr lang="en-US" altLang="en-US" sz="1200" dirty="0" err="1">
                <a:solidFill>
                  <a:srgbClr val="253B79"/>
                </a:solidFill>
                <a:latin typeface="Avenir Book" panose="02000503020000020003" pitchFamily="2" charset="0"/>
              </a:rPr>
              <a:t>proident</a:t>
            </a:r>
            <a:r>
              <a:rPr lang="en-US" altLang="en-US" sz="1200" dirty="0">
                <a:solidFill>
                  <a:srgbClr val="253B79"/>
                </a:solidFill>
                <a:latin typeface="Avenir Book" panose="02000503020000020003" pitchFamily="2" charset="0"/>
              </a:rPr>
              <a:t>, sunt in culpa qui </a:t>
            </a:r>
            <a:r>
              <a:rPr lang="en-US" altLang="en-US" sz="1200" dirty="0" err="1">
                <a:solidFill>
                  <a:srgbClr val="253B79"/>
                </a:solidFill>
                <a:latin typeface="Avenir Book" panose="02000503020000020003" pitchFamily="2" charset="0"/>
              </a:rPr>
              <a:t>officia</a:t>
            </a:r>
            <a:r>
              <a:rPr lang="en-US" altLang="en-US" sz="1200" dirty="0">
                <a:solidFill>
                  <a:srgbClr val="253B79"/>
                </a:solidFill>
                <a:latin typeface="Avenir Book" panose="02000503020000020003" pitchFamily="2" charset="0"/>
              </a:rPr>
              <a:t> </a:t>
            </a:r>
            <a:r>
              <a:rPr lang="en-US" altLang="en-US" sz="1200" dirty="0" err="1">
                <a:solidFill>
                  <a:srgbClr val="253B79"/>
                </a:solidFill>
                <a:latin typeface="Avenir Book" panose="02000503020000020003" pitchFamily="2" charset="0"/>
              </a:rPr>
              <a:t>deserunt</a:t>
            </a:r>
            <a:r>
              <a:rPr lang="en-US" altLang="en-US" sz="1200" dirty="0">
                <a:solidFill>
                  <a:srgbClr val="253B79"/>
                </a:solidFill>
                <a:latin typeface="Avenir Book" panose="02000503020000020003" pitchFamily="2" charset="0"/>
              </a:rPr>
              <a:t> </a:t>
            </a:r>
            <a:r>
              <a:rPr lang="en-US" altLang="en-US" sz="1200" dirty="0" err="1">
                <a:solidFill>
                  <a:srgbClr val="253B79"/>
                </a:solidFill>
                <a:latin typeface="Avenir Book" panose="02000503020000020003" pitchFamily="2" charset="0"/>
              </a:rPr>
              <a:t>mollit</a:t>
            </a:r>
            <a:r>
              <a:rPr lang="en-US" altLang="en-US" sz="1200" dirty="0">
                <a:solidFill>
                  <a:srgbClr val="253B79"/>
                </a:solidFill>
                <a:latin typeface="Avenir Book" panose="02000503020000020003" pitchFamily="2" charset="0"/>
              </a:rPr>
              <a:t> </a:t>
            </a:r>
            <a:r>
              <a:rPr lang="en-US" altLang="en-US" sz="1200" dirty="0" err="1">
                <a:solidFill>
                  <a:srgbClr val="253B79"/>
                </a:solidFill>
                <a:latin typeface="Avenir Book" panose="02000503020000020003" pitchFamily="2" charset="0"/>
              </a:rPr>
              <a:t>anim</a:t>
            </a:r>
            <a:r>
              <a:rPr lang="en-US" altLang="en-US" sz="1200" dirty="0">
                <a:solidFill>
                  <a:srgbClr val="253B79"/>
                </a:solidFill>
                <a:latin typeface="Avenir Book" panose="02000503020000020003" pitchFamily="2" charset="0"/>
              </a:rPr>
              <a:t> id </a:t>
            </a:r>
            <a:r>
              <a:rPr lang="en-US" altLang="en-US" sz="1200" dirty="0" err="1">
                <a:solidFill>
                  <a:srgbClr val="253B79"/>
                </a:solidFill>
                <a:latin typeface="Avenir Book" panose="02000503020000020003" pitchFamily="2" charset="0"/>
              </a:rPr>
              <a:t>est</a:t>
            </a:r>
            <a:r>
              <a:rPr lang="en-US" altLang="en-US" sz="1200" dirty="0">
                <a:solidFill>
                  <a:srgbClr val="253B79"/>
                </a:solidFill>
                <a:latin typeface="Avenir Book" panose="02000503020000020003" pitchFamily="2" charset="0"/>
              </a:rPr>
              <a:t> </a:t>
            </a:r>
            <a:r>
              <a:rPr lang="en-US" altLang="en-US" sz="1200" dirty="0" err="1">
                <a:solidFill>
                  <a:srgbClr val="253B79"/>
                </a:solidFill>
                <a:latin typeface="Avenir Book" panose="02000503020000020003" pitchFamily="2" charset="0"/>
              </a:rPr>
              <a:t>laborum</a:t>
            </a:r>
            <a:r>
              <a:rPr lang="en-US" altLang="en-US" sz="1200" dirty="0">
                <a:solidFill>
                  <a:srgbClr val="253B79"/>
                </a:solidFill>
                <a:latin typeface="Avenir Book" panose="02000503020000020003" pitchFamily="2" charset="0"/>
              </a:rPr>
              <a:t>. </a:t>
            </a:r>
          </a:p>
        </p:txBody>
      </p:sp>
      <p:sp>
        <p:nvSpPr>
          <p:cNvPr id="4" name="TextBox 5">
            <a:extLst>
              <a:ext uri="{FF2B5EF4-FFF2-40B4-BE49-F238E27FC236}">
                <a16:creationId xmlns:a16="http://schemas.microsoft.com/office/drawing/2014/main" id="{59908B75-56E8-A94E-9A43-41DAE60BCCD6}"/>
              </a:ext>
            </a:extLst>
          </p:cNvPr>
          <p:cNvSpPr txBox="1">
            <a:spLocks noChangeArrowheads="1"/>
          </p:cNvSpPr>
          <p:nvPr/>
        </p:nvSpPr>
        <p:spPr bwMode="auto">
          <a:xfrm>
            <a:off x="4508500" y="3498850"/>
            <a:ext cx="2281238"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ct val="150000"/>
              </a:lnSpc>
            </a:pPr>
            <a:r>
              <a:rPr lang="en-US" altLang="en-US" sz="1200" dirty="0">
                <a:solidFill>
                  <a:srgbClr val="FFFFFF"/>
                </a:solidFill>
                <a:latin typeface="Avenir Book" panose="02000503020000020003" pitchFamily="2" charset="0"/>
              </a:rPr>
              <a:t>Lorem ipsum is placeholder text commonly used in the graphic, print, and publishing industries for previewing layouts and visual mockups. Lorem ipsum dolor sit </a:t>
            </a:r>
            <a:r>
              <a:rPr lang="en-US" altLang="en-US" sz="1200" dirty="0" err="1">
                <a:solidFill>
                  <a:srgbClr val="FFFFFF"/>
                </a:solidFill>
                <a:latin typeface="Avenir Book" panose="02000503020000020003" pitchFamily="2" charset="0"/>
              </a:rPr>
              <a:t>amet</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consectetur</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adipiscing</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elit</a:t>
            </a:r>
            <a:r>
              <a:rPr lang="en-US" altLang="en-US" sz="1200" dirty="0">
                <a:solidFill>
                  <a:srgbClr val="FFFFFF"/>
                </a:solidFill>
                <a:latin typeface="Avenir Book" panose="02000503020000020003" pitchFamily="2" charset="0"/>
              </a:rPr>
              <a:t>, sed do </a:t>
            </a:r>
            <a:r>
              <a:rPr lang="en-US" altLang="en-US" sz="1200" dirty="0" err="1">
                <a:solidFill>
                  <a:srgbClr val="FFFFFF"/>
                </a:solidFill>
                <a:latin typeface="Avenir Book" panose="02000503020000020003" pitchFamily="2" charset="0"/>
              </a:rPr>
              <a:t>eiusmod</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tempor</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incididunt</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ut</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labore</a:t>
            </a:r>
            <a:r>
              <a:rPr lang="en-US" altLang="en-US" sz="1200" dirty="0">
                <a:solidFill>
                  <a:srgbClr val="FFFFFF"/>
                </a:solidFill>
                <a:latin typeface="Avenir Book" panose="02000503020000020003" pitchFamily="2" charset="0"/>
              </a:rPr>
              <a:t> et dolore magna </a:t>
            </a:r>
            <a:r>
              <a:rPr lang="en-US" altLang="en-US" sz="1200" dirty="0" err="1">
                <a:solidFill>
                  <a:srgbClr val="FFFFFF"/>
                </a:solidFill>
                <a:latin typeface="Avenir Book" panose="02000503020000020003" pitchFamily="2" charset="0"/>
              </a:rPr>
              <a:t>aliqua</a:t>
            </a:r>
            <a:r>
              <a:rPr lang="en-US" altLang="en-US" sz="1200" dirty="0">
                <a:solidFill>
                  <a:srgbClr val="FFFFFF"/>
                </a:solidFill>
                <a:latin typeface="Avenir Book" panose="02000503020000020003" pitchFamily="2" charset="0"/>
              </a:rPr>
              <a:t>. Ut </a:t>
            </a:r>
            <a:r>
              <a:rPr lang="en-US" altLang="en-US" sz="1200" dirty="0" err="1">
                <a:solidFill>
                  <a:srgbClr val="FFFFFF"/>
                </a:solidFill>
                <a:latin typeface="Avenir Book" panose="02000503020000020003" pitchFamily="2" charset="0"/>
              </a:rPr>
              <a:t>enim</a:t>
            </a:r>
            <a:r>
              <a:rPr lang="en-US" altLang="en-US" sz="1200" dirty="0">
                <a:solidFill>
                  <a:srgbClr val="FFFFFF"/>
                </a:solidFill>
                <a:latin typeface="Avenir Book" panose="02000503020000020003" pitchFamily="2" charset="0"/>
              </a:rPr>
              <a:t> ad minim </a:t>
            </a:r>
            <a:r>
              <a:rPr lang="en-US" altLang="en-US" sz="1200" dirty="0" err="1">
                <a:solidFill>
                  <a:srgbClr val="FFFFFF"/>
                </a:solidFill>
                <a:latin typeface="Avenir Book" panose="02000503020000020003" pitchFamily="2" charset="0"/>
              </a:rPr>
              <a:t>veniam</a:t>
            </a:r>
            <a:r>
              <a:rPr lang="en-US" altLang="en-US" sz="1200" dirty="0">
                <a:solidFill>
                  <a:srgbClr val="FFFFFF"/>
                </a:solidFill>
                <a:latin typeface="Avenir Book" panose="02000503020000020003" pitchFamily="2" charset="0"/>
              </a:rPr>
              <a:t>.</a:t>
            </a:r>
          </a:p>
        </p:txBody>
      </p:sp>
      <p:sp>
        <p:nvSpPr>
          <p:cNvPr id="5" name="TextBox 6">
            <a:extLst>
              <a:ext uri="{FF2B5EF4-FFF2-40B4-BE49-F238E27FC236}">
                <a16:creationId xmlns:a16="http://schemas.microsoft.com/office/drawing/2014/main" id="{A39AB78F-6622-E943-93D6-0BE723B8918F}"/>
              </a:ext>
            </a:extLst>
          </p:cNvPr>
          <p:cNvSpPr txBox="1">
            <a:spLocks noChangeArrowheads="1"/>
          </p:cNvSpPr>
          <p:nvPr/>
        </p:nvSpPr>
        <p:spPr bwMode="auto">
          <a:xfrm>
            <a:off x="6873875" y="3498850"/>
            <a:ext cx="2281238"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ct val="150000"/>
              </a:lnSpc>
            </a:pPr>
            <a:r>
              <a:rPr lang="en-US" altLang="en-US" sz="1200">
                <a:solidFill>
                  <a:srgbClr val="FFFFFF"/>
                </a:solidFill>
                <a:latin typeface="Avenir Book" panose="02000503020000020003" pitchFamily="2" charset="0"/>
              </a:rPr>
              <a:t>Lorem ipsum is placeholder text commonly used in the graphic, print, and publishing industries for previewing layouts and visual mockups. Lorem ipsum dolor sit amet, consectetur adipiscing elit, sed do eiusmod tempor incididunt ut labore et dolore magna aliqua. Ut enim ad minim veniam.</a:t>
            </a:r>
          </a:p>
        </p:txBody>
      </p:sp>
      <p:sp>
        <p:nvSpPr>
          <p:cNvPr id="6" name="TextBox 7">
            <a:extLst>
              <a:ext uri="{FF2B5EF4-FFF2-40B4-BE49-F238E27FC236}">
                <a16:creationId xmlns:a16="http://schemas.microsoft.com/office/drawing/2014/main" id="{F6F9582D-69F7-8542-BA00-6532CCB642BF}"/>
              </a:ext>
            </a:extLst>
          </p:cNvPr>
          <p:cNvSpPr txBox="1">
            <a:spLocks noChangeArrowheads="1"/>
          </p:cNvSpPr>
          <p:nvPr/>
        </p:nvSpPr>
        <p:spPr bwMode="auto">
          <a:xfrm>
            <a:off x="9239250" y="3498850"/>
            <a:ext cx="2281238"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ct val="150000"/>
              </a:lnSpc>
            </a:pPr>
            <a:r>
              <a:rPr lang="en-US" altLang="en-US" sz="1200">
                <a:solidFill>
                  <a:srgbClr val="FFFFFF"/>
                </a:solidFill>
                <a:latin typeface="Avenir Book" panose="02000503020000020003" pitchFamily="2" charset="0"/>
              </a:rPr>
              <a:t>Lorem ipsum is placeholder text commonly used in the graphic, print, and publishing industries for previewing layouts and visual mockups. Lorem ipsum dolor sit amet, consectetur adipiscing elit, sed do eiusmod tempor incididunt ut labore et dolore magna aliqua. Ut enim ad minim veniam.</a:t>
            </a:r>
          </a:p>
        </p:txBody>
      </p:sp>
      <p:pic>
        <p:nvPicPr>
          <p:cNvPr id="7" name="Picture 6">
            <a:extLst>
              <a:ext uri="{FF2B5EF4-FFF2-40B4-BE49-F238E27FC236}">
                <a16:creationId xmlns:a16="http://schemas.microsoft.com/office/drawing/2014/main" id="{0648B6DE-EEE1-324C-B9D3-161B4A57D575}"/>
              </a:ext>
            </a:extLst>
          </p:cNvPr>
          <p:cNvPicPr>
            <a:picLocks/>
          </p:cNvPicPr>
          <p:nvPr/>
        </p:nvPicPr>
        <p:blipFill rotWithShape="1">
          <a:blip r:embed="rId3"/>
          <a:srcRect l="30053" t="30078" r="29970" b="30078"/>
          <a:stretch/>
        </p:blipFill>
        <p:spPr>
          <a:xfrm>
            <a:off x="4668358" y="1329071"/>
            <a:ext cx="1879722" cy="1872437"/>
          </a:xfrm>
          <a:prstGeom prst="rect">
            <a:avLst/>
          </a:prstGeom>
        </p:spPr>
      </p:pic>
      <p:pic>
        <p:nvPicPr>
          <p:cNvPr id="8" name="Picture 7">
            <a:extLst>
              <a:ext uri="{FF2B5EF4-FFF2-40B4-BE49-F238E27FC236}">
                <a16:creationId xmlns:a16="http://schemas.microsoft.com/office/drawing/2014/main" id="{13296C5C-ADCE-624B-A403-B5A627C16A84}"/>
              </a:ext>
            </a:extLst>
          </p:cNvPr>
          <p:cNvPicPr>
            <a:picLocks/>
          </p:cNvPicPr>
          <p:nvPr/>
        </p:nvPicPr>
        <p:blipFill rotWithShape="1">
          <a:blip r:embed="rId3"/>
          <a:srcRect l="30053" t="30078" r="29970" b="30078"/>
          <a:stretch/>
        </p:blipFill>
        <p:spPr>
          <a:xfrm>
            <a:off x="7032101" y="1329071"/>
            <a:ext cx="1879722" cy="1872437"/>
          </a:xfrm>
          <a:prstGeom prst="rect">
            <a:avLst/>
          </a:prstGeom>
        </p:spPr>
      </p:pic>
      <p:pic>
        <p:nvPicPr>
          <p:cNvPr id="9" name="Picture 8">
            <a:extLst>
              <a:ext uri="{FF2B5EF4-FFF2-40B4-BE49-F238E27FC236}">
                <a16:creationId xmlns:a16="http://schemas.microsoft.com/office/drawing/2014/main" id="{E4560CF5-E3F5-2241-981D-07B0ABD70244}"/>
              </a:ext>
            </a:extLst>
          </p:cNvPr>
          <p:cNvPicPr>
            <a:picLocks/>
          </p:cNvPicPr>
          <p:nvPr/>
        </p:nvPicPr>
        <p:blipFill rotWithShape="1">
          <a:blip r:embed="rId3"/>
          <a:srcRect l="30053" t="30078" r="29970" b="30078"/>
          <a:stretch/>
        </p:blipFill>
        <p:spPr>
          <a:xfrm>
            <a:off x="9403161" y="1329071"/>
            <a:ext cx="1879722" cy="1872437"/>
          </a:xfrm>
          <a:prstGeom prst="rect">
            <a:avLst/>
          </a:prstGeom>
        </p:spPr>
      </p:pic>
    </p:spTree>
    <p:extLst>
      <p:ext uri="{BB962C8B-B14F-4D97-AF65-F5344CB8AC3E}">
        <p14:creationId xmlns:p14="http://schemas.microsoft.com/office/powerpoint/2010/main" val="27109591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639BBB-5C20-0044-8444-7AF7424D8591}"/>
              </a:ext>
            </a:extLst>
          </p:cNvPr>
          <p:cNvPicPr>
            <a:picLocks noChangeAspect="1"/>
          </p:cNvPicPr>
          <p:nvPr/>
        </p:nvPicPr>
        <p:blipFill rotWithShape="1">
          <a:blip r:embed="rId3"/>
          <a:srcRect l="26693" t="9023" r="26641" b="12372"/>
          <a:stretch/>
        </p:blipFill>
        <p:spPr>
          <a:xfrm>
            <a:off x="1063239" y="797445"/>
            <a:ext cx="3108960" cy="5236686"/>
          </a:xfrm>
          <a:prstGeom prst="rect">
            <a:avLst/>
          </a:prstGeom>
        </p:spPr>
      </p:pic>
      <p:pic>
        <p:nvPicPr>
          <p:cNvPr id="3" name="Picture 2">
            <a:extLst>
              <a:ext uri="{FF2B5EF4-FFF2-40B4-BE49-F238E27FC236}">
                <a16:creationId xmlns:a16="http://schemas.microsoft.com/office/drawing/2014/main" id="{B4E3E820-AFF9-2944-A829-A2C847DF33CE}"/>
              </a:ext>
            </a:extLst>
          </p:cNvPr>
          <p:cNvPicPr>
            <a:picLocks noChangeAspect="1"/>
          </p:cNvPicPr>
          <p:nvPr/>
        </p:nvPicPr>
        <p:blipFill rotWithShape="1">
          <a:blip r:embed="rId3"/>
          <a:srcRect l="26692" t="26667" r="26641" b="26667"/>
          <a:stretch/>
        </p:blipFill>
        <p:spPr>
          <a:xfrm>
            <a:off x="4538332" y="861243"/>
            <a:ext cx="3108960" cy="3108960"/>
          </a:xfrm>
          <a:prstGeom prst="rect">
            <a:avLst/>
          </a:prstGeom>
        </p:spPr>
      </p:pic>
      <p:pic>
        <p:nvPicPr>
          <p:cNvPr id="4" name="Picture 3">
            <a:extLst>
              <a:ext uri="{FF2B5EF4-FFF2-40B4-BE49-F238E27FC236}">
                <a16:creationId xmlns:a16="http://schemas.microsoft.com/office/drawing/2014/main" id="{886D0040-B256-F147-B9B2-D1CA77A5EE15}"/>
              </a:ext>
            </a:extLst>
          </p:cNvPr>
          <p:cNvPicPr>
            <a:picLocks noChangeAspect="1"/>
          </p:cNvPicPr>
          <p:nvPr/>
        </p:nvPicPr>
        <p:blipFill rotWithShape="1">
          <a:blip r:embed="rId3"/>
          <a:srcRect l="18110" t="32769" r="18253" b="32770"/>
          <a:stretch/>
        </p:blipFill>
        <p:spPr>
          <a:xfrm>
            <a:off x="4573117" y="4455042"/>
            <a:ext cx="3039389" cy="1645920"/>
          </a:xfrm>
          <a:prstGeom prst="rect">
            <a:avLst/>
          </a:prstGeom>
        </p:spPr>
      </p:pic>
      <p:sp>
        <p:nvSpPr>
          <p:cNvPr id="5" name="TextBox 4">
            <a:extLst>
              <a:ext uri="{FF2B5EF4-FFF2-40B4-BE49-F238E27FC236}">
                <a16:creationId xmlns:a16="http://schemas.microsoft.com/office/drawing/2014/main" id="{1D75ACFE-2D2E-984F-9EAD-1D719AD0F301}"/>
              </a:ext>
            </a:extLst>
          </p:cNvPr>
          <p:cNvSpPr txBox="1">
            <a:spLocks noChangeArrowheads="1"/>
          </p:cNvSpPr>
          <p:nvPr/>
        </p:nvSpPr>
        <p:spPr bwMode="auto">
          <a:xfrm>
            <a:off x="8206002" y="1686637"/>
            <a:ext cx="2713635" cy="394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50000"/>
              </a:lnSpc>
            </a:pPr>
            <a:r>
              <a:rPr lang="en-US" altLang="en-US" sz="1200" dirty="0">
                <a:solidFill>
                  <a:srgbClr val="D9EEF9"/>
                </a:solidFill>
                <a:latin typeface="Avenir Book" panose="02000503020000020003" pitchFamily="2" charset="0"/>
              </a:rPr>
              <a:t>Lorem ipsum is placeholder text commonly used in the graphic, print, and publishing industries for previewing layouts and visual mockups. Lorem ipsum dolor sit </a:t>
            </a:r>
            <a:r>
              <a:rPr lang="en-US" altLang="en-US" sz="1200" dirty="0" err="1">
                <a:solidFill>
                  <a:srgbClr val="D9EEF9"/>
                </a:solidFill>
                <a:latin typeface="Avenir Book" panose="02000503020000020003" pitchFamily="2" charset="0"/>
              </a:rPr>
              <a:t>amet</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consectetur</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adipiscing</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elit</a:t>
            </a:r>
            <a:r>
              <a:rPr lang="en-US" altLang="en-US" sz="1200" dirty="0">
                <a:solidFill>
                  <a:srgbClr val="D9EEF9"/>
                </a:solidFill>
                <a:latin typeface="Avenir Book" panose="02000503020000020003" pitchFamily="2" charset="0"/>
              </a:rPr>
              <a:t>, sed do </a:t>
            </a:r>
            <a:r>
              <a:rPr lang="en-US" altLang="en-US" sz="1200" dirty="0" err="1">
                <a:solidFill>
                  <a:srgbClr val="D9EEF9"/>
                </a:solidFill>
                <a:latin typeface="Avenir Book" panose="02000503020000020003" pitchFamily="2" charset="0"/>
              </a:rPr>
              <a:t>eiusmod</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tempor</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incididunt</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ut</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labore</a:t>
            </a:r>
            <a:r>
              <a:rPr lang="en-US" altLang="en-US" sz="1200" dirty="0">
                <a:solidFill>
                  <a:srgbClr val="D9EEF9"/>
                </a:solidFill>
                <a:latin typeface="Avenir Book" panose="02000503020000020003" pitchFamily="2" charset="0"/>
              </a:rPr>
              <a:t> et dolore magna </a:t>
            </a:r>
            <a:r>
              <a:rPr lang="en-US" altLang="en-US" sz="1200" dirty="0" err="1">
                <a:solidFill>
                  <a:srgbClr val="D9EEF9"/>
                </a:solidFill>
                <a:latin typeface="Avenir Book" panose="02000503020000020003" pitchFamily="2" charset="0"/>
              </a:rPr>
              <a:t>aliqua</a:t>
            </a:r>
            <a:r>
              <a:rPr lang="en-US" altLang="en-US" sz="1200" dirty="0">
                <a:solidFill>
                  <a:srgbClr val="D9EEF9"/>
                </a:solidFill>
                <a:latin typeface="Avenir Book" panose="02000503020000020003" pitchFamily="2" charset="0"/>
              </a:rPr>
              <a:t>. Ut </a:t>
            </a:r>
            <a:r>
              <a:rPr lang="en-US" altLang="en-US" sz="1200" dirty="0" err="1">
                <a:solidFill>
                  <a:srgbClr val="D9EEF9"/>
                </a:solidFill>
                <a:latin typeface="Avenir Book" panose="02000503020000020003" pitchFamily="2" charset="0"/>
              </a:rPr>
              <a:t>enim</a:t>
            </a:r>
            <a:r>
              <a:rPr lang="en-US" altLang="en-US" sz="1200" dirty="0">
                <a:solidFill>
                  <a:srgbClr val="D9EEF9"/>
                </a:solidFill>
                <a:latin typeface="Avenir Book" panose="02000503020000020003" pitchFamily="2" charset="0"/>
              </a:rPr>
              <a:t> ad minim </a:t>
            </a:r>
            <a:r>
              <a:rPr lang="en-US" altLang="en-US" sz="1200" dirty="0" err="1">
                <a:solidFill>
                  <a:srgbClr val="D9EEF9"/>
                </a:solidFill>
                <a:latin typeface="Avenir Book" panose="02000503020000020003" pitchFamily="2" charset="0"/>
              </a:rPr>
              <a:t>veniam</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quis</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nostrud</a:t>
            </a:r>
            <a:r>
              <a:rPr lang="en-US" altLang="en-US" sz="1200" dirty="0">
                <a:solidFill>
                  <a:srgbClr val="D9EEF9"/>
                </a:solidFill>
                <a:latin typeface="Avenir Book" panose="02000503020000020003" pitchFamily="2" charset="0"/>
              </a:rPr>
              <a:t> exercitation </a:t>
            </a:r>
            <a:r>
              <a:rPr lang="en-US" altLang="en-US" sz="1200" dirty="0" err="1">
                <a:solidFill>
                  <a:srgbClr val="D9EEF9"/>
                </a:solidFill>
                <a:latin typeface="Avenir Book" panose="02000503020000020003" pitchFamily="2" charset="0"/>
              </a:rPr>
              <a:t>ullamco</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laboris</a:t>
            </a:r>
            <a:r>
              <a:rPr lang="en-US" altLang="en-US" sz="1200" dirty="0">
                <a:solidFill>
                  <a:srgbClr val="D9EEF9"/>
                </a:solidFill>
                <a:latin typeface="Avenir Book" panose="02000503020000020003" pitchFamily="2" charset="0"/>
              </a:rPr>
              <a:t> nisi </a:t>
            </a:r>
            <a:r>
              <a:rPr lang="en-US" altLang="en-US" sz="1200" dirty="0" err="1">
                <a:solidFill>
                  <a:srgbClr val="D9EEF9"/>
                </a:solidFill>
                <a:latin typeface="Avenir Book" panose="02000503020000020003" pitchFamily="2" charset="0"/>
              </a:rPr>
              <a:t>ut</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aliquip</a:t>
            </a:r>
            <a:r>
              <a:rPr lang="en-US" altLang="en-US" sz="1200" dirty="0">
                <a:solidFill>
                  <a:srgbClr val="D9EEF9"/>
                </a:solidFill>
                <a:latin typeface="Avenir Book" panose="02000503020000020003" pitchFamily="2" charset="0"/>
              </a:rPr>
              <a:t> ex </a:t>
            </a:r>
            <a:r>
              <a:rPr lang="en-US" altLang="en-US" sz="1200" dirty="0" err="1">
                <a:solidFill>
                  <a:srgbClr val="D9EEF9"/>
                </a:solidFill>
                <a:latin typeface="Avenir Book" panose="02000503020000020003" pitchFamily="2" charset="0"/>
              </a:rPr>
              <a:t>ea</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commodo</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consequat</a:t>
            </a:r>
            <a:r>
              <a:rPr lang="en-US" altLang="en-US" sz="1200" dirty="0">
                <a:solidFill>
                  <a:srgbClr val="D9EEF9"/>
                </a:solidFill>
                <a:latin typeface="Avenir Book" panose="02000503020000020003" pitchFamily="2" charset="0"/>
              </a:rPr>
              <a:t>. Duis </a:t>
            </a:r>
            <a:r>
              <a:rPr lang="en-US" altLang="en-US" sz="1200" dirty="0" err="1">
                <a:solidFill>
                  <a:srgbClr val="D9EEF9"/>
                </a:solidFill>
                <a:latin typeface="Avenir Book" panose="02000503020000020003" pitchFamily="2" charset="0"/>
              </a:rPr>
              <a:t>aute</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irure</a:t>
            </a:r>
            <a:r>
              <a:rPr lang="en-US" altLang="en-US" sz="1200" dirty="0">
                <a:solidFill>
                  <a:srgbClr val="D9EEF9"/>
                </a:solidFill>
                <a:latin typeface="Avenir Book" panose="02000503020000020003" pitchFamily="2" charset="0"/>
              </a:rPr>
              <a:t> dolor in </a:t>
            </a:r>
            <a:r>
              <a:rPr lang="en-US" altLang="en-US" sz="1200" dirty="0" err="1">
                <a:solidFill>
                  <a:srgbClr val="D9EEF9"/>
                </a:solidFill>
                <a:latin typeface="Avenir Book" panose="02000503020000020003" pitchFamily="2" charset="0"/>
              </a:rPr>
              <a:t>reprehenderit</a:t>
            </a:r>
            <a:r>
              <a:rPr lang="en-US" altLang="en-US" sz="1200" dirty="0">
                <a:solidFill>
                  <a:srgbClr val="D9EEF9"/>
                </a:solidFill>
                <a:latin typeface="Avenir Book" panose="02000503020000020003" pitchFamily="2" charset="0"/>
              </a:rPr>
              <a:t> in </a:t>
            </a:r>
            <a:r>
              <a:rPr lang="en-US" altLang="en-US" sz="1200" dirty="0" err="1">
                <a:solidFill>
                  <a:srgbClr val="D9EEF9"/>
                </a:solidFill>
                <a:latin typeface="Avenir Book" panose="02000503020000020003" pitchFamily="2" charset="0"/>
              </a:rPr>
              <a:t>voluptate</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velit</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esse</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cillum</a:t>
            </a:r>
            <a:r>
              <a:rPr lang="en-US" altLang="en-US" sz="1200" dirty="0">
                <a:solidFill>
                  <a:srgbClr val="D9EEF9"/>
                </a:solidFill>
                <a:latin typeface="Avenir Book" panose="02000503020000020003" pitchFamily="2" charset="0"/>
              </a:rPr>
              <a:t> dolore </a:t>
            </a:r>
            <a:r>
              <a:rPr lang="en-US" altLang="en-US" sz="1200" dirty="0" err="1">
                <a:solidFill>
                  <a:srgbClr val="D9EEF9"/>
                </a:solidFill>
                <a:latin typeface="Avenir Book" panose="02000503020000020003" pitchFamily="2" charset="0"/>
              </a:rPr>
              <a:t>eu</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fugiat</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nulla</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pariatur</a:t>
            </a:r>
            <a:r>
              <a:rPr lang="en-US" altLang="en-US" sz="1200" dirty="0">
                <a:solidFill>
                  <a:srgbClr val="D9EEF9"/>
                </a:solidFill>
                <a:latin typeface="Avenir Book" panose="02000503020000020003" pitchFamily="2" charset="0"/>
              </a:rPr>
              <a:t>. </a:t>
            </a:r>
          </a:p>
        </p:txBody>
      </p:sp>
      <p:sp>
        <p:nvSpPr>
          <p:cNvPr id="6" name="TextBox 5">
            <a:extLst>
              <a:ext uri="{FF2B5EF4-FFF2-40B4-BE49-F238E27FC236}">
                <a16:creationId xmlns:a16="http://schemas.microsoft.com/office/drawing/2014/main" id="{A315A90B-B7ED-F84B-859E-57FF46824DAA}"/>
              </a:ext>
            </a:extLst>
          </p:cNvPr>
          <p:cNvSpPr txBox="1">
            <a:spLocks noChangeArrowheads="1"/>
          </p:cNvSpPr>
          <p:nvPr/>
        </p:nvSpPr>
        <p:spPr bwMode="auto">
          <a:xfrm>
            <a:off x="8206002" y="1095193"/>
            <a:ext cx="271363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000" dirty="0">
                <a:solidFill>
                  <a:schemeClr val="bg1"/>
                </a:solidFill>
                <a:latin typeface="Avenir" panose="02000503020000020003" pitchFamily="2" charset="0"/>
              </a:rPr>
              <a:t>Lorem ipsum</a:t>
            </a:r>
          </a:p>
        </p:txBody>
      </p:sp>
    </p:spTree>
    <p:extLst>
      <p:ext uri="{BB962C8B-B14F-4D97-AF65-F5344CB8AC3E}">
        <p14:creationId xmlns:p14="http://schemas.microsoft.com/office/powerpoint/2010/main" val="3751101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0B0FB0-AD40-8240-9BBF-D9DAE9050D43}"/>
              </a:ext>
            </a:extLst>
          </p:cNvPr>
          <p:cNvPicPr>
            <a:picLocks noChangeAspect="1"/>
          </p:cNvPicPr>
          <p:nvPr/>
        </p:nvPicPr>
        <p:blipFill rotWithShape="1">
          <a:blip r:embed="rId3"/>
          <a:srcRect l="29948" t="30078" r="30051" b="30078"/>
          <a:stretch/>
        </p:blipFill>
        <p:spPr>
          <a:xfrm>
            <a:off x="1020726" y="3636335"/>
            <a:ext cx="2198829" cy="2190307"/>
          </a:xfrm>
          <a:prstGeom prst="rect">
            <a:avLst/>
          </a:prstGeom>
        </p:spPr>
      </p:pic>
      <p:pic>
        <p:nvPicPr>
          <p:cNvPr id="3" name="Picture 2">
            <a:extLst>
              <a:ext uri="{FF2B5EF4-FFF2-40B4-BE49-F238E27FC236}">
                <a16:creationId xmlns:a16="http://schemas.microsoft.com/office/drawing/2014/main" id="{F5211C29-C43E-2843-A804-9745521E9962}"/>
              </a:ext>
            </a:extLst>
          </p:cNvPr>
          <p:cNvPicPr>
            <a:picLocks noChangeAspect="1"/>
          </p:cNvPicPr>
          <p:nvPr/>
        </p:nvPicPr>
        <p:blipFill rotWithShape="1">
          <a:blip r:embed="rId3"/>
          <a:srcRect l="29948" t="30078" r="30051" b="30078"/>
          <a:stretch/>
        </p:blipFill>
        <p:spPr>
          <a:xfrm>
            <a:off x="3668233" y="3636335"/>
            <a:ext cx="2198829" cy="2190307"/>
          </a:xfrm>
          <a:prstGeom prst="rect">
            <a:avLst/>
          </a:prstGeom>
        </p:spPr>
      </p:pic>
      <p:pic>
        <p:nvPicPr>
          <p:cNvPr id="4" name="Picture 3">
            <a:extLst>
              <a:ext uri="{FF2B5EF4-FFF2-40B4-BE49-F238E27FC236}">
                <a16:creationId xmlns:a16="http://schemas.microsoft.com/office/drawing/2014/main" id="{47323C83-24C0-F942-940A-F3CC528BF4CA}"/>
              </a:ext>
            </a:extLst>
          </p:cNvPr>
          <p:cNvPicPr>
            <a:picLocks noChangeAspect="1"/>
          </p:cNvPicPr>
          <p:nvPr/>
        </p:nvPicPr>
        <p:blipFill rotWithShape="1">
          <a:blip r:embed="rId3"/>
          <a:srcRect l="29948" t="30078" r="30051" b="30078"/>
          <a:stretch/>
        </p:blipFill>
        <p:spPr>
          <a:xfrm>
            <a:off x="6315740" y="3636335"/>
            <a:ext cx="2198829" cy="2190307"/>
          </a:xfrm>
          <a:prstGeom prst="rect">
            <a:avLst/>
          </a:prstGeom>
        </p:spPr>
      </p:pic>
      <p:pic>
        <p:nvPicPr>
          <p:cNvPr id="5" name="Picture 4">
            <a:extLst>
              <a:ext uri="{FF2B5EF4-FFF2-40B4-BE49-F238E27FC236}">
                <a16:creationId xmlns:a16="http://schemas.microsoft.com/office/drawing/2014/main" id="{3E037DE8-4221-A841-AE7D-FD136B17C933}"/>
              </a:ext>
            </a:extLst>
          </p:cNvPr>
          <p:cNvPicPr>
            <a:picLocks noChangeAspect="1"/>
          </p:cNvPicPr>
          <p:nvPr/>
        </p:nvPicPr>
        <p:blipFill rotWithShape="1">
          <a:blip r:embed="rId3"/>
          <a:srcRect l="29948" t="30078" r="30051" b="30078"/>
          <a:stretch/>
        </p:blipFill>
        <p:spPr>
          <a:xfrm>
            <a:off x="8973880" y="3636335"/>
            <a:ext cx="2198829" cy="2190307"/>
          </a:xfrm>
          <a:prstGeom prst="rect">
            <a:avLst/>
          </a:prstGeom>
        </p:spPr>
      </p:pic>
      <p:sp>
        <p:nvSpPr>
          <p:cNvPr id="6" name="TextBox 9">
            <a:extLst>
              <a:ext uri="{FF2B5EF4-FFF2-40B4-BE49-F238E27FC236}">
                <a16:creationId xmlns:a16="http://schemas.microsoft.com/office/drawing/2014/main" id="{EFCE45B3-E296-4843-ABF9-FAB3AD59B4B3}"/>
              </a:ext>
            </a:extLst>
          </p:cNvPr>
          <p:cNvSpPr txBox="1">
            <a:spLocks noChangeArrowheads="1"/>
          </p:cNvSpPr>
          <p:nvPr/>
        </p:nvSpPr>
        <p:spPr bwMode="auto">
          <a:xfrm>
            <a:off x="599448" y="882174"/>
            <a:ext cx="603526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3600" b="1" dirty="0">
                <a:solidFill>
                  <a:schemeClr val="bg1"/>
                </a:solidFill>
                <a:latin typeface="Avenir Black" panose="02000503020000020003" pitchFamily="2" charset="0"/>
              </a:rPr>
              <a:t>LOREM IPSUM LOREM</a:t>
            </a:r>
          </a:p>
        </p:txBody>
      </p:sp>
      <p:sp>
        <p:nvSpPr>
          <p:cNvPr id="7" name="TextBox 10">
            <a:extLst>
              <a:ext uri="{FF2B5EF4-FFF2-40B4-BE49-F238E27FC236}">
                <a16:creationId xmlns:a16="http://schemas.microsoft.com/office/drawing/2014/main" id="{DF94577F-68EC-2248-BA51-FDC40A12FD5B}"/>
              </a:ext>
            </a:extLst>
          </p:cNvPr>
          <p:cNvSpPr txBox="1">
            <a:spLocks noChangeArrowheads="1"/>
          </p:cNvSpPr>
          <p:nvPr/>
        </p:nvSpPr>
        <p:spPr bwMode="auto">
          <a:xfrm>
            <a:off x="599448" y="1645924"/>
            <a:ext cx="7957848" cy="899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50000"/>
              </a:lnSpc>
            </a:pPr>
            <a:r>
              <a:rPr lang="en-US" altLang="en-US" sz="1200" i="1" dirty="0">
                <a:solidFill>
                  <a:srgbClr val="A8DCD9"/>
                </a:solidFill>
                <a:latin typeface="Avenir Book Oblique" panose="02000503020000020003" pitchFamily="2" charset="0"/>
              </a:rPr>
              <a:t>lorem ipsum is placeholder text commonly used in the graphic, print, and publishing industries for previewing layouts and visual mockups. Lorem ipsum dolor sit </a:t>
            </a:r>
            <a:r>
              <a:rPr lang="en-US" altLang="en-US" sz="1200" i="1" dirty="0" err="1">
                <a:solidFill>
                  <a:srgbClr val="A8DCD9"/>
                </a:solidFill>
                <a:latin typeface="Avenir Book Oblique" panose="02000503020000020003" pitchFamily="2" charset="0"/>
              </a:rPr>
              <a:t>amet</a:t>
            </a:r>
            <a:r>
              <a:rPr lang="en-US" altLang="en-US" sz="1200" i="1" dirty="0">
                <a:solidFill>
                  <a:srgbClr val="A8DCD9"/>
                </a:solidFill>
                <a:latin typeface="Avenir Book Oblique" panose="02000503020000020003" pitchFamily="2" charset="0"/>
              </a:rPr>
              <a:t>, </a:t>
            </a:r>
            <a:r>
              <a:rPr lang="en-US" altLang="en-US" sz="1200" i="1" dirty="0" err="1">
                <a:solidFill>
                  <a:srgbClr val="A8DCD9"/>
                </a:solidFill>
                <a:latin typeface="Avenir Book Oblique" panose="02000503020000020003" pitchFamily="2" charset="0"/>
              </a:rPr>
              <a:t>consectetur</a:t>
            </a:r>
            <a:r>
              <a:rPr lang="en-US" altLang="en-US" sz="1200" i="1" dirty="0">
                <a:solidFill>
                  <a:srgbClr val="A8DCD9"/>
                </a:solidFill>
                <a:latin typeface="Avenir Book Oblique" panose="02000503020000020003" pitchFamily="2" charset="0"/>
              </a:rPr>
              <a:t> </a:t>
            </a:r>
            <a:r>
              <a:rPr lang="en-US" altLang="en-US" sz="1200" i="1" dirty="0" err="1">
                <a:solidFill>
                  <a:srgbClr val="A8DCD9"/>
                </a:solidFill>
                <a:latin typeface="Avenir Book Oblique" panose="02000503020000020003" pitchFamily="2" charset="0"/>
              </a:rPr>
              <a:t>adipiscing</a:t>
            </a:r>
            <a:r>
              <a:rPr lang="en-US" altLang="en-US" sz="1200" i="1" dirty="0">
                <a:solidFill>
                  <a:srgbClr val="A8DCD9"/>
                </a:solidFill>
                <a:latin typeface="Avenir Book Oblique" panose="02000503020000020003" pitchFamily="2" charset="0"/>
              </a:rPr>
              <a:t> </a:t>
            </a:r>
            <a:r>
              <a:rPr lang="en-US" altLang="en-US" sz="1200" i="1" dirty="0" err="1">
                <a:solidFill>
                  <a:srgbClr val="A8DCD9"/>
                </a:solidFill>
                <a:latin typeface="Avenir Book Oblique" panose="02000503020000020003" pitchFamily="2" charset="0"/>
              </a:rPr>
              <a:t>elit</a:t>
            </a:r>
            <a:r>
              <a:rPr lang="en-US" altLang="en-US" sz="1200" i="1" dirty="0">
                <a:solidFill>
                  <a:srgbClr val="A8DCD9"/>
                </a:solidFill>
                <a:latin typeface="Avenir Book Oblique" panose="02000503020000020003" pitchFamily="2" charset="0"/>
              </a:rPr>
              <a:t>, sed do </a:t>
            </a:r>
            <a:r>
              <a:rPr lang="en-US" altLang="en-US" sz="1200" i="1" dirty="0" err="1">
                <a:solidFill>
                  <a:srgbClr val="A8DCD9"/>
                </a:solidFill>
                <a:latin typeface="Avenir Book Oblique" panose="02000503020000020003" pitchFamily="2" charset="0"/>
              </a:rPr>
              <a:t>eiusmod</a:t>
            </a:r>
            <a:r>
              <a:rPr lang="en-US" altLang="en-US" sz="1200" i="1" dirty="0">
                <a:solidFill>
                  <a:srgbClr val="A8DCD9"/>
                </a:solidFill>
                <a:latin typeface="Avenir Book Oblique" panose="02000503020000020003" pitchFamily="2" charset="0"/>
              </a:rPr>
              <a:t> </a:t>
            </a:r>
            <a:r>
              <a:rPr lang="en-US" altLang="en-US" sz="1200" i="1" dirty="0" err="1">
                <a:solidFill>
                  <a:srgbClr val="A8DCD9"/>
                </a:solidFill>
                <a:latin typeface="Avenir Book Oblique" panose="02000503020000020003" pitchFamily="2" charset="0"/>
              </a:rPr>
              <a:t>tempor</a:t>
            </a:r>
            <a:r>
              <a:rPr lang="en-US" altLang="en-US" sz="1200" i="1" dirty="0">
                <a:solidFill>
                  <a:srgbClr val="A8DCD9"/>
                </a:solidFill>
                <a:latin typeface="Avenir Book Oblique" panose="02000503020000020003" pitchFamily="2" charset="0"/>
              </a:rPr>
              <a:t> </a:t>
            </a:r>
            <a:r>
              <a:rPr lang="en-US" altLang="en-US" sz="1200" i="1" dirty="0" err="1">
                <a:solidFill>
                  <a:srgbClr val="A8DCD9"/>
                </a:solidFill>
                <a:latin typeface="Avenir Book Oblique" panose="02000503020000020003" pitchFamily="2" charset="0"/>
              </a:rPr>
              <a:t>incididunt</a:t>
            </a:r>
            <a:r>
              <a:rPr lang="en-US" altLang="en-US" sz="1200" i="1" dirty="0">
                <a:solidFill>
                  <a:srgbClr val="A8DCD9"/>
                </a:solidFill>
                <a:latin typeface="Avenir Book Oblique" panose="02000503020000020003" pitchFamily="2" charset="0"/>
              </a:rPr>
              <a:t> </a:t>
            </a:r>
            <a:r>
              <a:rPr lang="en-US" altLang="en-US" sz="1200" i="1" dirty="0" err="1">
                <a:solidFill>
                  <a:srgbClr val="A8DCD9"/>
                </a:solidFill>
                <a:latin typeface="Avenir Book Oblique" panose="02000503020000020003" pitchFamily="2" charset="0"/>
              </a:rPr>
              <a:t>ut</a:t>
            </a:r>
            <a:r>
              <a:rPr lang="en-US" altLang="en-US" sz="1200" i="1" dirty="0">
                <a:solidFill>
                  <a:srgbClr val="A8DCD9"/>
                </a:solidFill>
                <a:latin typeface="Avenir Book Oblique" panose="02000503020000020003" pitchFamily="2" charset="0"/>
              </a:rPr>
              <a:t> </a:t>
            </a:r>
            <a:r>
              <a:rPr lang="en-US" altLang="en-US" sz="1200" i="1" dirty="0" err="1">
                <a:solidFill>
                  <a:srgbClr val="A8DCD9"/>
                </a:solidFill>
                <a:latin typeface="Avenir Book Oblique" panose="02000503020000020003" pitchFamily="2" charset="0"/>
              </a:rPr>
              <a:t>labore</a:t>
            </a:r>
            <a:r>
              <a:rPr lang="en-US" altLang="en-US" sz="1200" i="1" dirty="0">
                <a:solidFill>
                  <a:srgbClr val="A8DCD9"/>
                </a:solidFill>
                <a:latin typeface="Avenir Book Oblique" panose="02000503020000020003" pitchFamily="2" charset="0"/>
              </a:rPr>
              <a:t> et dolore magna </a:t>
            </a:r>
            <a:r>
              <a:rPr lang="en-US" altLang="en-US" sz="1200" i="1" dirty="0" err="1">
                <a:solidFill>
                  <a:srgbClr val="A8DCD9"/>
                </a:solidFill>
                <a:latin typeface="Avenir Book Oblique" panose="02000503020000020003" pitchFamily="2" charset="0"/>
              </a:rPr>
              <a:t>aliqua</a:t>
            </a:r>
            <a:r>
              <a:rPr lang="en-US" altLang="en-US" sz="1200" i="1" dirty="0">
                <a:solidFill>
                  <a:srgbClr val="A8DCD9"/>
                </a:solidFill>
                <a:latin typeface="Avenir Book Oblique" panose="02000503020000020003" pitchFamily="2" charset="0"/>
              </a:rPr>
              <a:t>. Ut </a:t>
            </a:r>
            <a:r>
              <a:rPr lang="en-US" altLang="en-US" sz="1200" i="1" dirty="0" err="1">
                <a:solidFill>
                  <a:srgbClr val="A8DCD9"/>
                </a:solidFill>
                <a:latin typeface="Avenir Book Oblique" panose="02000503020000020003" pitchFamily="2" charset="0"/>
              </a:rPr>
              <a:t>enim</a:t>
            </a:r>
            <a:r>
              <a:rPr lang="en-US" altLang="en-US" sz="1200" i="1" dirty="0">
                <a:solidFill>
                  <a:srgbClr val="A8DCD9"/>
                </a:solidFill>
                <a:latin typeface="Avenir Book Oblique" panose="02000503020000020003" pitchFamily="2" charset="0"/>
              </a:rPr>
              <a:t> ad minim </a:t>
            </a:r>
            <a:r>
              <a:rPr lang="en-US" altLang="en-US" sz="1200" i="1" dirty="0" err="1">
                <a:solidFill>
                  <a:srgbClr val="A8DCD9"/>
                </a:solidFill>
                <a:latin typeface="Avenir Book Oblique" panose="02000503020000020003" pitchFamily="2" charset="0"/>
              </a:rPr>
              <a:t>veniam</a:t>
            </a:r>
            <a:r>
              <a:rPr lang="en-US" altLang="en-US" sz="1200" i="1" dirty="0">
                <a:solidFill>
                  <a:srgbClr val="A8DCD9"/>
                </a:solidFill>
                <a:latin typeface="Avenir Book Oblique" panose="02000503020000020003" pitchFamily="2" charset="0"/>
              </a:rPr>
              <a:t>.</a:t>
            </a:r>
          </a:p>
        </p:txBody>
      </p:sp>
    </p:spTree>
    <p:extLst>
      <p:ext uri="{BB962C8B-B14F-4D97-AF65-F5344CB8AC3E}">
        <p14:creationId xmlns:p14="http://schemas.microsoft.com/office/powerpoint/2010/main" val="16757075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C0960E-BA0B-C746-86BD-FADEB38E23D3}"/>
              </a:ext>
            </a:extLst>
          </p:cNvPr>
          <p:cNvPicPr>
            <a:picLocks noChangeAspect="1"/>
          </p:cNvPicPr>
          <p:nvPr/>
        </p:nvPicPr>
        <p:blipFill rotWithShape="1">
          <a:blip r:embed="rId3"/>
          <a:srcRect l="29948" t="30078" r="30051" b="30232"/>
          <a:stretch/>
        </p:blipFill>
        <p:spPr>
          <a:xfrm>
            <a:off x="999461" y="1010094"/>
            <a:ext cx="2228850" cy="2211572"/>
          </a:xfrm>
          <a:prstGeom prst="rect">
            <a:avLst/>
          </a:prstGeom>
        </p:spPr>
      </p:pic>
      <p:pic>
        <p:nvPicPr>
          <p:cNvPr id="3" name="Picture 2">
            <a:extLst>
              <a:ext uri="{FF2B5EF4-FFF2-40B4-BE49-F238E27FC236}">
                <a16:creationId xmlns:a16="http://schemas.microsoft.com/office/drawing/2014/main" id="{1870D932-E4DB-BB42-98DA-EE5C7D37E0F4}"/>
              </a:ext>
            </a:extLst>
          </p:cNvPr>
          <p:cNvPicPr>
            <a:picLocks noChangeAspect="1"/>
          </p:cNvPicPr>
          <p:nvPr/>
        </p:nvPicPr>
        <p:blipFill rotWithShape="1">
          <a:blip r:embed="rId3"/>
          <a:srcRect l="29948" t="30078" r="30051" b="30232"/>
          <a:stretch/>
        </p:blipFill>
        <p:spPr>
          <a:xfrm>
            <a:off x="6305108" y="3636336"/>
            <a:ext cx="2228850" cy="2211572"/>
          </a:xfrm>
          <a:prstGeom prst="rect">
            <a:avLst/>
          </a:prstGeom>
        </p:spPr>
      </p:pic>
      <p:pic>
        <p:nvPicPr>
          <p:cNvPr id="4" name="Picture 3">
            <a:extLst>
              <a:ext uri="{FF2B5EF4-FFF2-40B4-BE49-F238E27FC236}">
                <a16:creationId xmlns:a16="http://schemas.microsoft.com/office/drawing/2014/main" id="{CEC98152-9C65-E647-B2BF-0C875E330814}"/>
              </a:ext>
            </a:extLst>
          </p:cNvPr>
          <p:cNvPicPr>
            <a:picLocks noChangeAspect="1"/>
          </p:cNvPicPr>
          <p:nvPr/>
        </p:nvPicPr>
        <p:blipFill rotWithShape="1">
          <a:blip r:embed="rId3"/>
          <a:srcRect l="13359" t="31318" r="13308" b="31318"/>
          <a:stretch/>
        </p:blipFill>
        <p:spPr>
          <a:xfrm>
            <a:off x="3921647" y="1026042"/>
            <a:ext cx="4297680" cy="2189727"/>
          </a:xfrm>
          <a:prstGeom prst="rect">
            <a:avLst/>
          </a:prstGeom>
        </p:spPr>
      </p:pic>
      <p:pic>
        <p:nvPicPr>
          <p:cNvPr id="5" name="Picture 4">
            <a:extLst>
              <a:ext uri="{FF2B5EF4-FFF2-40B4-BE49-F238E27FC236}">
                <a16:creationId xmlns:a16="http://schemas.microsoft.com/office/drawing/2014/main" id="{B9F1EA2B-97CA-184C-AED4-B7E303275159}"/>
              </a:ext>
            </a:extLst>
          </p:cNvPr>
          <p:cNvPicPr>
            <a:picLocks noChangeAspect="1"/>
          </p:cNvPicPr>
          <p:nvPr/>
        </p:nvPicPr>
        <p:blipFill rotWithShape="1">
          <a:blip r:embed="rId3"/>
          <a:srcRect l="31344" t="10773" r="31292" b="11813"/>
          <a:stretch/>
        </p:blipFill>
        <p:spPr>
          <a:xfrm>
            <a:off x="8990414" y="1190851"/>
            <a:ext cx="2162552" cy="4480560"/>
          </a:xfrm>
          <a:prstGeom prst="rect">
            <a:avLst/>
          </a:prstGeom>
        </p:spPr>
      </p:pic>
      <p:sp>
        <p:nvSpPr>
          <p:cNvPr id="6" name="TextBox 4">
            <a:extLst>
              <a:ext uri="{FF2B5EF4-FFF2-40B4-BE49-F238E27FC236}">
                <a16:creationId xmlns:a16="http://schemas.microsoft.com/office/drawing/2014/main" id="{F3B68B45-7D2D-0946-B028-62768E3FDC40}"/>
              </a:ext>
            </a:extLst>
          </p:cNvPr>
          <p:cNvSpPr txBox="1">
            <a:spLocks noChangeArrowheads="1"/>
          </p:cNvSpPr>
          <p:nvPr/>
        </p:nvSpPr>
        <p:spPr bwMode="auto">
          <a:xfrm>
            <a:off x="1208012" y="4199287"/>
            <a:ext cx="4427244" cy="145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50000"/>
              </a:lnSpc>
            </a:pPr>
            <a:r>
              <a:rPr lang="en-US" altLang="en-US" sz="1200" dirty="0">
                <a:solidFill>
                  <a:srgbClr val="D9EEF9"/>
                </a:solidFill>
                <a:latin typeface="Avenir Book" panose="02000503020000020003" pitchFamily="2" charset="0"/>
              </a:rPr>
              <a:t>Lorem ipsum is placeholder text commonly used in the graphic, print, and publishing industries for previewing layouts and visual mockups. Lorem ipsum dolor sit </a:t>
            </a:r>
            <a:r>
              <a:rPr lang="en-US" altLang="en-US" sz="1200" dirty="0" err="1">
                <a:solidFill>
                  <a:srgbClr val="D9EEF9"/>
                </a:solidFill>
                <a:latin typeface="Avenir Book" panose="02000503020000020003" pitchFamily="2" charset="0"/>
              </a:rPr>
              <a:t>amet</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consectetur</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adipiscing</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elit</a:t>
            </a:r>
            <a:r>
              <a:rPr lang="en-US" altLang="en-US" sz="1200" dirty="0">
                <a:solidFill>
                  <a:srgbClr val="D9EEF9"/>
                </a:solidFill>
                <a:latin typeface="Avenir Book" panose="02000503020000020003" pitchFamily="2" charset="0"/>
              </a:rPr>
              <a:t>, sed do </a:t>
            </a:r>
            <a:r>
              <a:rPr lang="en-US" altLang="en-US" sz="1200" dirty="0" err="1">
                <a:solidFill>
                  <a:srgbClr val="D9EEF9"/>
                </a:solidFill>
                <a:latin typeface="Avenir Book" panose="02000503020000020003" pitchFamily="2" charset="0"/>
              </a:rPr>
              <a:t>eiusmod</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tempor</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incididunt</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ut</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labore</a:t>
            </a:r>
            <a:r>
              <a:rPr lang="en-US" altLang="en-US" sz="1200" dirty="0">
                <a:solidFill>
                  <a:srgbClr val="D9EEF9"/>
                </a:solidFill>
                <a:latin typeface="Avenir Book" panose="02000503020000020003" pitchFamily="2" charset="0"/>
              </a:rPr>
              <a:t> et dolore magna </a:t>
            </a:r>
            <a:r>
              <a:rPr lang="en-US" altLang="en-US" sz="1200" dirty="0" err="1">
                <a:solidFill>
                  <a:srgbClr val="D9EEF9"/>
                </a:solidFill>
                <a:latin typeface="Avenir Book" panose="02000503020000020003" pitchFamily="2" charset="0"/>
              </a:rPr>
              <a:t>aliqua</a:t>
            </a:r>
            <a:r>
              <a:rPr lang="en-US" altLang="en-US" sz="1200" dirty="0">
                <a:solidFill>
                  <a:srgbClr val="D9EEF9"/>
                </a:solidFill>
                <a:latin typeface="Avenir Book" panose="02000503020000020003" pitchFamily="2" charset="0"/>
              </a:rPr>
              <a:t>. </a:t>
            </a:r>
          </a:p>
        </p:txBody>
      </p:sp>
      <p:sp>
        <p:nvSpPr>
          <p:cNvPr id="7" name="TextBox 5">
            <a:extLst>
              <a:ext uri="{FF2B5EF4-FFF2-40B4-BE49-F238E27FC236}">
                <a16:creationId xmlns:a16="http://schemas.microsoft.com/office/drawing/2014/main" id="{45C62D19-50C8-C149-B194-5C74F1E6F2BF}"/>
              </a:ext>
            </a:extLst>
          </p:cNvPr>
          <p:cNvSpPr txBox="1">
            <a:spLocks noChangeArrowheads="1"/>
          </p:cNvSpPr>
          <p:nvPr/>
        </p:nvSpPr>
        <p:spPr bwMode="auto">
          <a:xfrm>
            <a:off x="1208012" y="3841761"/>
            <a:ext cx="271363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000" dirty="0">
                <a:solidFill>
                  <a:schemeClr val="bg1"/>
                </a:solidFill>
                <a:latin typeface="Avenir" panose="02000503020000020003" pitchFamily="2" charset="0"/>
              </a:rPr>
              <a:t>Lorem ipsum</a:t>
            </a:r>
          </a:p>
        </p:txBody>
      </p:sp>
    </p:spTree>
    <p:extLst>
      <p:ext uri="{BB962C8B-B14F-4D97-AF65-F5344CB8AC3E}">
        <p14:creationId xmlns:p14="http://schemas.microsoft.com/office/powerpoint/2010/main" val="33488646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74246444-905E-0545-8328-EEEE25172D22}"/>
              </a:ext>
            </a:extLst>
          </p:cNvPr>
          <p:cNvSpPr txBox="1">
            <a:spLocks noChangeArrowheads="1"/>
          </p:cNvSpPr>
          <p:nvPr/>
        </p:nvSpPr>
        <p:spPr bwMode="auto">
          <a:xfrm>
            <a:off x="1331913" y="1522413"/>
            <a:ext cx="902493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i="1" dirty="0">
                <a:solidFill>
                  <a:srgbClr val="D9EEF9"/>
                </a:solidFill>
                <a:latin typeface="Avenir Book Oblique" panose="02000503020000020003" pitchFamily="2" charset="0"/>
              </a:rPr>
              <a:t>Lorem ipsum lorem ipsum</a:t>
            </a:r>
          </a:p>
        </p:txBody>
      </p:sp>
      <p:sp>
        <p:nvSpPr>
          <p:cNvPr id="3" name="TextBox 4">
            <a:extLst>
              <a:ext uri="{FF2B5EF4-FFF2-40B4-BE49-F238E27FC236}">
                <a16:creationId xmlns:a16="http://schemas.microsoft.com/office/drawing/2014/main" id="{2B787236-B422-9A40-84D5-31A3BC214D29}"/>
              </a:ext>
            </a:extLst>
          </p:cNvPr>
          <p:cNvSpPr txBox="1">
            <a:spLocks noChangeArrowheads="1"/>
          </p:cNvSpPr>
          <p:nvPr/>
        </p:nvSpPr>
        <p:spPr bwMode="auto">
          <a:xfrm>
            <a:off x="88900" y="2574925"/>
            <a:ext cx="107251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7200" b="1">
                <a:solidFill>
                  <a:schemeClr val="bg1"/>
                </a:solidFill>
                <a:latin typeface="Avenir Black" panose="02000503020000020003" pitchFamily="2" charset="0"/>
              </a:rPr>
              <a:t>LOREM IPSUM</a:t>
            </a:r>
          </a:p>
        </p:txBody>
      </p:sp>
      <p:sp>
        <p:nvSpPr>
          <p:cNvPr id="4" name="TextBox 5">
            <a:extLst>
              <a:ext uri="{FF2B5EF4-FFF2-40B4-BE49-F238E27FC236}">
                <a16:creationId xmlns:a16="http://schemas.microsoft.com/office/drawing/2014/main" id="{C4B347B9-B7F1-4147-9F60-7D37F59CEEDF}"/>
              </a:ext>
            </a:extLst>
          </p:cNvPr>
          <p:cNvSpPr txBox="1">
            <a:spLocks noChangeArrowheads="1"/>
          </p:cNvSpPr>
          <p:nvPr/>
        </p:nvSpPr>
        <p:spPr bwMode="auto">
          <a:xfrm>
            <a:off x="1758950" y="4483100"/>
            <a:ext cx="97107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2000">
                <a:solidFill>
                  <a:schemeClr val="bg1"/>
                </a:solidFill>
                <a:latin typeface="Avenir" panose="02000503020000020003" pitchFamily="2" charset="0"/>
              </a:rPr>
              <a:t>LOREM IPSUM LOREM IPSUM</a:t>
            </a:r>
          </a:p>
        </p:txBody>
      </p:sp>
      <p:sp>
        <p:nvSpPr>
          <p:cNvPr id="5" name="TextBox 6">
            <a:extLst>
              <a:ext uri="{FF2B5EF4-FFF2-40B4-BE49-F238E27FC236}">
                <a16:creationId xmlns:a16="http://schemas.microsoft.com/office/drawing/2014/main" id="{E38CA2B3-6CCC-C34A-8B9F-01D49C1358D8}"/>
              </a:ext>
            </a:extLst>
          </p:cNvPr>
          <p:cNvSpPr txBox="1">
            <a:spLocks noChangeArrowheads="1"/>
          </p:cNvSpPr>
          <p:nvPr/>
        </p:nvSpPr>
        <p:spPr bwMode="auto">
          <a:xfrm>
            <a:off x="1758950" y="4900613"/>
            <a:ext cx="98901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i="1" dirty="0">
                <a:solidFill>
                  <a:srgbClr val="A8DCD9"/>
                </a:solidFill>
                <a:latin typeface="Avenir Book Oblique" panose="02000503020000020003" pitchFamily="2" charset="0"/>
              </a:rPr>
              <a:t>Lorem ipsum lorem ipsum lorem ipsum</a:t>
            </a:r>
          </a:p>
        </p:txBody>
      </p:sp>
    </p:spTree>
    <p:extLst>
      <p:ext uri="{BB962C8B-B14F-4D97-AF65-F5344CB8AC3E}">
        <p14:creationId xmlns:p14="http://schemas.microsoft.com/office/powerpoint/2010/main" val="13810603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CE8B4E5B-BCC8-DB4D-941E-C0D5D9164CE3}"/>
              </a:ext>
            </a:extLst>
          </p:cNvPr>
          <p:cNvSpPr txBox="1">
            <a:spLocks noChangeArrowheads="1"/>
          </p:cNvSpPr>
          <p:nvPr/>
        </p:nvSpPr>
        <p:spPr bwMode="auto">
          <a:xfrm>
            <a:off x="1758950" y="1806575"/>
            <a:ext cx="8994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i="1">
                <a:solidFill>
                  <a:schemeClr val="bg1"/>
                </a:solidFill>
                <a:latin typeface="Avenir Book Oblique" panose="02000503020000020003" pitchFamily="2" charset="0"/>
              </a:rPr>
              <a:t>Lorem ipsum lorem ipsum</a:t>
            </a:r>
          </a:p>
        </p:txBody>
      </p:sp>
      <p:sp>
        <p:nvSpPr>
          <p:cNvPr id="3" name="TextBox 4">
            <a:extLst>
              <a:ext uri="{FF2B5EF4-FFF2-40B4-BE49-F238E27FC236}">
                <a16:creationId xmlns:a16="http://schemas.microsoft.com/office/drawing/2014/main" id="{152CBBF3-BFB1-2A45-A09C-D73FAFE204D4}"/>
              </a:ext>
            </a:extLst>
          </p:cNvPr>
          <p:cNvSpPr txBox="1">
            <a:spLocks noChangeArrowheads="1"/>
          </p:cNvSpPr>
          <p:nvPr/>
        </p:nvSpPr>
        <p:spPr bwMode="auto">
          <a:xfrm>
            <a:off x="168275" y="2255838"/>
            <a:ext cx="10795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7200" b="1">
                <a:solidFill>
                  <a:schemeClr val="bg1"/>
                </a:solidFill>
                <a:latin typeface="Avenir Black" panose="02000503020000020003" pitchFamily="2" charset="0"/>
              </a:rPr>
              <a:t>LOREM IPSUM</a:t>
            </a:r>
          </a:p>
        </p:txBody>
      </p:sp>
      <p:sp>
        <p:nvSpPr>
          <p:cNvPr id="4" name="TextBox 5">
            <a:extLst>
              <a:ext uri="{FF2B5EF4-FFF2-40B4-BE49-F238E27FC236}">
                <a16:creationId xmlns:a16="http://schemas.microsoft.com/office/drawing/2014/main" id="{BBF7BF8C-4CAF-5045-8ADA-4C5400265A17}"/>
              </a:ext>
            </a:extLst>
          </p:cNvPr>
          <p:cNvSpPr txBox="1">
            <a:spLocks noChangeArrowheads="1"/>
          </p:cNvSpPr>
          <p:nvPr/>
        </p:nvSpPr>
        <p:spPr bwMode="auto">
          <a:xfrm>
            <a:off x="2682875" y="4810125"/>
            <a:ext cx="9353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2000">
                <a:solidFill>
                  <a:schemeClr val="bg1"/>
                </a:solidFill>
                <a:latin typeface="Avenir" panose="02000503020000020003" pitchFamily="2" charset="0"/>
              </a:rPr>
              <a:t>LOREM IPSUM LOREM IPSUM LOREM IPSUM</a:t>
            </a:r>
          </a:p>
        </p:txBody>
      </p:sp>
      <p:sp>
        <p:nvSpPr>
          <p:cNvPr id="5" name="TextBox 6">
            <a:extLst>
              <a:ext uri="{FF2B5EF4-FFF2-40B4-BE49-F238E27FC236}">
                <a16:creationId xmlns:a16="http://schemas.microsoft.com/office/drawing/2014/main" id="{647F090D-6DFA-0946-B2C6-DCFFF45A3DBC}"/>
              </a:ext>
            </a:extLst>
          </p:cNvPr>
          <p:cNvSpPr txBox="1">
            <a:spLocks noChangeArrowheads="1"/>
          </p:cNvSpPr>
          <p:nvPr/>
        </p:nvSpPr>
        <p:spPr bwMode="auto">
          <a:xfrm>
            <a:off x="3300413" y="5227638"/>
            <a:ext cx="84677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i="1" dirty="0">
                <a:solidFill>
                  <a:schemeClr val="bg1"/>
                </a:solidFill>
                <a:latin typeface="Avenir Book Oblique" panose="02000503020000020003" pitchFamily="2" charset="0"/>
              </a:rPr>
              <a:t>Lorem ipsum lorem ipsum lorem ipsum</a:t>
            </a:r>
          </a:p>
        </p:txBody>
      </p:sp>
    </p:spTree>
    <p:extLst>
      <p:ext uri="{BB962C8B-B14F-4D97-AF65-F5344CB8AC3E}">
        <p14:creationId xmlns:p14="http://schemas.microsoft.com/office/powerpoint/2010/main" val="4288166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7D4D13D8-0B96-4E4D-AC92-EFB724DAE976}"/>
              </a:ext>
            </a:extLst>
          </p:cNvPr>
          <p:cNvSpPr txBox="1">
            <a:spLocks noChangeArrowheads="1"/>
          </p:cNvSpPr>
          <p:nvPr/>
        </p:nvSpPr>
        <p:spPr bwMode="auto">
          <a:xfrm>
            <a:off x="282575" y="1954213"/>
            <a:ext cx="58134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3600" b="1">
                <a:solidFill>
                  <a:schemeClr val="bg1"/>
                </a:solidFill>
                <a:latin typeface="Avenir Black" panose="02000503020000020003" pitchFamily="2" charset="0"/>
              </a:rPr>
              <a:t>LOREM IPSUM</a:t>
            </a:r>
          </a:p>
        </p:txBody>
      </p:sp>
      <p:sp>
        <p:nvSpPr>
          <p:cNvPr id="3" name="TextBox 4">
            <a:extLst>
              <a:ext uri="{FF2B5EF4-FFF2-40B4-BE49-F238E27FC236}">
                <a16:creationId xmlns:a16="http://schemas.microsoft.com/office/drawing/2014/main" id="{57D6A71E-851A-5447-BE36-C45B34C6BBD7}"/>
              </a:ext>
            </a:extLst>
          </p:cNvPr>
          <p:cNvSpPr txBox="1">
            <a:spLocks noChangeArrowheads="1"/>
          </p:cNvSpPr>
          <p:nvPr/>
        </p:nvSpPr>
        <p:spPr bwMode="auto">
          <a:xfrm>
            <a:off x="282575" y="1554163"/>
            <a:ext cx="82883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000" dirty="0">
                <a:solidFill>
                  <a:srgbClr val="A8DCD9"/>
                </a:solidFill>
                <a:latin typeface="Avenir" panose="02000503020000020003" pitchFamily="2" charset="0"/>
              </a:rPr>
              <a:t>LOREM IPSUM LOREM IPSUM LOREM IPSUM</a:t>
            </a:r>
          </a:p>
        </p:txBody>
      </p:sp>
      <p:sp>
        <p:nvSpPr>
          <p:cNvPr id="4" name="TextBox 5">
            <a:extLst>
              <a:ext uri="{FF2B5EF4-FFF2-40B4-BE49-F238E27FC236}">
                <a16:creationId xmlns:a16="http://schemas.microsoft.com/office/drawing/2014/main" id="{CBC8AAC0-B384-A747-9508-F5C752967B76}"/>
              </a:ext>
            </a:extLst>
          </p:cNvPr>
          <p:cNvSpPr txBox="1">
            <a:spLocks noChangeArrowheads="1"/>
          </p:cNvSpPr>
          <p:nvPr/>
        </p:nvSpPr>
        <p:spPr bwMode="auto">
          <a:xfrm>
            <a:off x="282575" y="3359150"/>
            <a:ext cx="5919788"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50000"/>
              </a:lnSpc>
            </a:pPr>
            <a:r>
              <a:rPr lang="en-US" altLang="en-US" sz="1200">
                <a:solidFill>
                  <a:schemeClr val="bg1"/>
                </a:solidFill>
                <a:latin typeface="Avenir Book" panose="02000503020000020003" pitchFamily="2" charset="0"/>
              </a:rPr>
              <a:t>Lorem ipsum is placeholder text commonly used in the graphic, print, and publishing industries for previewing layouts and visual mockups.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a:t>
            </a:r>
          </a:p>
        </p:txBody>
      </p:sp>
    </p:spTree>
    <p:extLst>
      <p:ext uri="{BB962C8B-B14F-4D97-AF65-F5344CB8AC3E}">
        <p14:creationId xmlns:p14="http://schemas.microsoft.com/office/powerpoint/2010/main" val="19686439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5647FB48-22FD-6646-AB7F-58DB6668678C}"/>
              </a:ext>
            </a:extLst>
          </p:cNvPr>
          <p:cNvSpPr txBox="1">
            <a:spLocks noChangeArrowheads="1"/>
          </p:cNvSpPr>
          <p:nvPr/>
        </p:nvSpPr>
        <p:spPr bwMode="auto">
          <a:xfrm>
            <a:off x="1376363" y="1865313"/>
            <a:ext cx="60579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3600" b="1">
                <a:solidFill>
                  <a:schemeClr val="bg1"/>
                </a:solidFill>
                <a:latin typeface="Avenir Black" panose="02000503020000020003" pitchFamily="2" charset="0"/>
              </a:rPr>
              <a:t>LOREM IPSUM</a:t>
            </a:r>
          </a:p>
        </p:txBody>
      </p:sp>
      <p:sp>
        <p:nvSpPr>
          <p:cNvPr id="3" name="TextBox 9">
            <a:extLst>
              <a:ext uri="{FF2B5EF4-FFF2-40B4-BE49-F238E27FC236}">
                <a16:creationId xmlns:a16="http://schemas.microsoft.com/office/drawing/2014/main" id="{F35F4289-313D-7040-ACB8-7C76D059E3C6}"/>
              </a:ext>
            </a:extLst>
          </p:cNvPr>
          <p:cNvSpPr txBox="1">
            <a:spLocks noChangeArrowheads="1"/>
          </p:cNvSpPr>
          <p:nvPr/>
        </p:nvSpPr>
        <p:spPr bwMode="auto">
          <a:xfrm>
            <a:off x="1376363" y="2511425"/>
            <a:ext cx="605790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50000"/>
              </a:lnSpc>
            </a:pPr>
            <a:r>
              <a:rPr lang="en-US" altLang="en-US" sz="1200" dirty="0">
                <a:solidFill>
                  <a:srgbClr val="D9EEF9"/>
                </a:solidFill>
                <a:latin typeface="Avenir Book" panose="02000503020000020003" pitchFamily="2" charset="0"/>
              </a:rPr>
              <a:t>Lorem ipsum is placeholder text commonly used in the graphic, print, and publishing industries for previewing layouts and visual mockups. Lorem ipsum dolor sit </a:t>
            </a:r>
            <a:r>
              <a:rPr lang="en-US" altLang="en-US" sz="1200" dirty="0" err="1">
                <a:solidFill>
                  <a:srgbClr val="D9EEF9"/>
                </a:solidFill>
                <a:latin typeface="Avenir Book" panose="02000503020000020003" pitchFamily="2" charset="0"/>
              </a:rPr>
              <a:t>amet</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consectetur</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adipiscing</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elit</a:t>
            </a:r>
            <a:r>
              <a:rPr lang="en-US" altLang="en-US" sz="1200" dirty="0">
                <a:solidFill>
                  <a:srgbClr val="D9EEF9"/>
                </a:solidFill>
                <a:latin typeface="Avenir Book" panose="02000503020000020003" pitchFamily="2" charset="0"/>
              </a:rPr>
              <a:t>, sed do </a:t>
            </a:r>
            <a:r>
              <a:rPr lang="en-US" altLang="en-US" sz="1200" dirty="0" err="1">
                <a:solidFill>
                  <a:srgbClr val="D9EEF9"/>
                </a:solidFill>
                <a:latin typeface="Avenir Book" panose="02000503020000020003" pitchFamily="2" charset="0"/>
              </a:rPr>
              <a:t>eiusmod</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tempor</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incididunt</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ut</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labore</a:t>
            </a:r>
            <a:r>
              <a:rPr lang="en-US" altLang="en-US" sz="1200" dirty="0">
                <a:solidFill>
                  <a:srgbClr val="D9EEF9"/>
                </a:solidFill>
                <a:latin typeface="Avenir Book" panose="02000503020000020003" pitchFamily="2" charset="0"/>
              </a:rPr>
              <a:t> et dolore magna </a:t>
            </a:r>
            <a:r>
              <a:rPr lang="en-US" altLang="en-US" sz="1200" dirty="0" err="1">
                <a:solidFill>
                  <a:srgbClr val="D9EEF9"/>
                </a:solidFill>
                <a:latin typeface="Avenir Book" panose="02000503020000020003" pitchFamily="2" charset="0"/>
              </a:rPr>
              <a:t>aliqua</a:t>
            </a:r>
            <a:r>
              <a:rPr lang="en-US" altLang="en-US" sz="1200" dirty="0">
                <a:solidFill>
                  <a:srgbClr val="D9EEF9"/>
                </a:solidFill>
                <a:latin typeface="Avenir Book" panose="02000503020000020003" pitchFamily="2" charset="0"/>
              </a:rPr>
              <a:t>. Ut </a:t>
            </a:r>
            <a:r>
              <a:rPr lang="en-US" altLang="en-US" sz="1200" dirty="0" err="1">
                <a:solidFill>
                  <a:srgbClr val="D9EEF9"/>
                </a:solidFill>
                <a:latin typeface="Avenir Book" panose="02000503020000020003" pitchFamily="2" charset="0"/>
              </a:rPr>
              <a:t>enim</a:t>
            </a:r>
            <a:r>
              <a:rPr lang="en-US" altLang="en-US" sz="1200" dirty="0">
                <a:solidFill>
                  <a:srgbClr val="D9EEF9"/>
                </a:solidFill>
                <a:latin typeface="Avenir Book" panose="02000503020000020003" pitchFamily="2" charset="0"/>
              </a:rPr>
              <a:t> ad minim </a:t>
            </a:r>
            <a:r>
              <a:rPr lang="en-US" altLang="en-US" sz="1200" dirty="0" err="1">
                <a:solidFill>
                  <a:srgbClr val="D9EEF9"/>
                </a:solidFill>
                <a:latin typeface="Avenir Book" panose="02000503020000020003" pitchFamily="2" charset="0"/>
              </a:rPr>
              <a:t>veniam</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quis</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nostrud</a:t>
            </a:r>
            <a:r>
              <a:rPr lang="en-US" altLang="en-US" sz="1200" dirty="0">
                <a:solidFill>
                  <a:srgbClr val="D9EEF9"/>
                </a:solidFill>
                <a:latin typeface="Avenir Book" panose="02000503020000020003" pitchFamily="2" charset="0"/>
              </a:rPr>
              <a:t> exercitation </a:t>
            </a:r>
            <a:r>
              <a:rPr lang="en-US" altLang="en-US" sz="1200" dirty="0" err="1">
                <a:solidFill>
                  <a:srgbClr val="D9EEF9"/>
                </a:solidFill>
                <a:latin typeface="Avenir Book" panose="02000503020000020003" pitchFamily="2" charset="0"/>
              </a:rPr>
              <a:t>ullamco</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laboris</a:t>
            </a:r>
            <a:r>
              <a:rPr lang="en-US" altLang="en-US" sz="1200" dirty="0">
                <a:solidFill>
                  <a:srgbClr val="D9EEF9"/>
                </a:solidFill>
                <a:latin typeface="Avenir Book" panose="02000503020000020003" pitchFamily="2" charset="0"/>
              </a:rPr>
              <a:t> nisi </a:t>
            </a:r>
            <a:r>
              <a:rPr lang="en-US" altLang="en-US" sz="1200" dirty="0" err="1">
                <a:solidFill>
                  <a:srgbClr val="D9EEF9"/>
                </a:solidFill>
                <a:latin typeface="Avenir Book" panose="02000503020000020003" pitchFamily="2" charset="0"/>
              </a:rPr>
              <a:t>ut</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aliquip</a:t>
            </a:r>
            <a:r>
              <a:rPr lang="en-US" altLang="en-US" sz="1200" dirty="0">
                <a:solidFill>
                  <a:srgbClr val="D9EEF9"/>
                </a:solidFill>
                <a:latin typeface="Avenir Book" panose="02000503020000020003" pitchFamily="2" charset="0"/>
              </a:rPr>
              <a:t> ex </a:t>
            </a:r>
            <a:r>
              <a:rPr lang="en-US" altLang="en-US" sz="1200" dirty="0" err="1">
                <a:solidFill>
                  <a:srgbClr val="D9EEF9"/>
                </a:solidFill>
                <a:latin typeface="Avenir Book" panose="02000503020000020003" pitchFamily="2" charset="0"/>
              </a:rPr>
              <a:t>ea</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commodo</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consequat</a:t>
            </a:r>
            <a:r>
              <a:rPr lang="en-US" altLang="en-US" sz="1200" dirty="0">
                <a:solidFill>
                  <a:srgbClr val="D9EEF9"/>
                </a:solidFill>
                <a:latin typeface="Avenir Book" panose="02000503020000020003" pitchFamily="2" charset="0"/>
              </a:rPr>
              <a:t>. Duis </a:t>
            </a:r>
            <a:r>
              <a:rPr lang="en-US" altLang="en-US" sz="1200" dirty="0" err="1">
                <a:solidFill>
                  <a:srgbClr val="D9EEF9"/>
                </a:solidFill>
                <a:latin typeface="Avenir Book" panose="02000503020000020003" pitchFamily="2" charset="0"/>
              </a:rPr>
              <a:t>aute</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irure</a:t>
            </a:r>
            <a:r>
              <a:rPr lang="en-US" altLang="en-US" sz="1200" dirty="0">
                <a:solidFill>
                  <a:srgbClr val="D9EEF9"/>
                </a:solidFill>
                <a:latin typeface="Avenir Book" panose="02000503020000020003" pitchFamily="2" charset="0"/>
              </a:rPr>
              <a:t> dolor in </a:t>
            </a:r>
            <a:r>
              <a:rPr lang="en-US" altLang="en-US" sz="1200" dirty="0" err="1">
                <a:solidFill>
                  <a:srgbClr val="D9EEF9"/>
                </a:solidFill>
                <a:latin typeface="Avenir Book" panose="02000503020000020003" pitchFamily="2" charset="0"/>
              </a:rPr>
              <a:t>reprehenderit</a:t>
            </a:r>
            <a:r>
              <a:rPr lang="en-US" altLang="en-US" sz="1200" dirty="0">
                <a:solidFill>
                  <a:srgbClr val="D9EEF9"/>
                </a:solidFill>
                <a:latin typeface="Avenir Book" panose="02000503020000020003" pitchFamily="2" charset="0"/>
              </a:rPr>
              <a:t> in </a:t>
            </a:r>
            <a:r>
              <a:rPr lang="en-US" altLang="en-US" sz="1200" dirty="0" err="1">
                <a:solidFill>
                  <a:srgbClr val="D9EEF9"/>
                </a:solidFill>
                <a:latin typeface="Avenir Book" panose="02000503020000020003" pitchFamily="2" charset="0"/>
              </a:rPr>
              <a:t>voluptate</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velit</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esse</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cillum</a:t>
            </a:r>
            <a:r>
              <a:rPr lang="en-US" altLang="en-US" sz="1200" dirty="0">
                <a:solidFill>
                  <a:srgbClr val="D9EEF9"/>
                </a:solidFill>
                <a:latin typeface="Avenir Book" panose="02000503020000020003" pitchFamily="2" charset="0"/>
              </a:rPr>
              <a:t> dolore </a:t>
            </a:r>
            <a:r>
              <a:rPr lang="en-US" altLang="en-US" sz="1200" dirty="0" err="1">
                <a:solidFill>
                  <a:srgbClr val="D9EEF9"/>
                </a:solidFill>
                <a:latin typeface="Avenir Book" panose="02000503020000020003" pitchFamily="2" charset="0"/>
              </a:rPr>
              <a:t>eu</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fugiat</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nulla</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pariatur</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Excepteur</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sint</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occaecat</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cupidatat</a:t>
            </a:r>
            <a:r>
              <a:rPr lang="en-US" altLang="en-US" sz="1200" dirty="0">
                <a:solidFill>
                  <a:srgbClr val="D9EEF9"/>
                </a:solidFill>
                <a:latin typeface="Avenir Book" panose="02000503020000020003" pitchFamily="2" charset="0"/>
              </a:rPr>
              <a:t> non </a:t>
            </a:r>
            <a:r>
              <a:rPr lang="en-US" altLang="en-US" sz="1200" dirty="0" err="1">
                <a:solidFill>
                  <a:srgbClr val="D9EEF9"/>
                </a:solidFill>
                <a:latin typeface="Avenir Book" panose="02000503020000020003" pitchFamily="2" charset="0"/>
              </a:rPr>
              <a:t>proident</a:t>
            </a:r>
            <a:r>
              <a:rPr lang="en-US" altLang="en-US" sz="1200" dirty="0">
                <a:solidFill>
                  <a:srgbClr val="D9EEF9"/>
                </a:solidFill>
                <a:latin typeface="Avenir Book" panose="02000503020000020003" pitchFamily="2" charset="0"/>
              </a:rPr>
              <a:t>, sunt in culpa qui </a:t>
            </a:r>
            <a:r>
              <a:rPr lang="en-US" altLang="en-US" sz="1200" dirty="0" err="1">
                <a:solidFill>
                  <a:srgbClr val="D9EEF9"/>
                </a:solidFill>
                <a:latin typeface="Avenir Book" panose="02000503020000020003" pitchFamily="2" charset="0"/>
              </a:rPr>
              <a:t>officia</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deserunt</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mollit</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anim</a:t>
            </a:r>
            <a:r>
              <a:rPr lang="en-US" altLang="en-US" sz="1200" dirty="0">
                <a:solidFill>
                  <a:srgbClr val="D9EEF9"/>
                </a:solidFill>
                <a:latin typeface="Avenir Book" panose="02000503020000020003" pitchFamily="2" charset="0"/>
              </a:rPr>
              <a:t> id </a:t>
            </a:r>
            <a:r>
              <a:rPr lang="en-US" altLang="en-US" sz="1200" dirty="0" err="1">
                <a:solidFill>
                  <a:srgbClr val="D9EEF9"/>
                </a:solidFill>
                <a:latin typeface="Avenir Book" panose="02000503020000020003" pitchFamily="2" charset="0"/>
              </a:rPr>
              <a:t>est</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laborum</a:t>
            </a:r>
            <a:r>
              <a:rPr lang="en-US" altLang="en-US" sz="1200" dirty="0">
                <a:solidFill>
                  <a:srgbClr val="D9EEF9"/>
                </a:solidFill>
                <a:latin typeface="Avenir Book" panose="02000503020000020003" pitchFamily="2" charset="0"/>
              </a:rPr>
              <a:t>. Lorem ipsum dolor sit </a:t>
            </a:r>
            <a:r>
              <a:rPr lang="en-US" altLang="en-US" sz="1200" dirty="0" err="1">
                <a:solidFill>
                  <a:srgbClr val="D9EEF9"/>
                </a:solidFill>
                <a:latin typeface="Avenir Book" panose="02000503020000020003" pitchFamily="2" charset="0"/>
              </a:rPr>
              <a:t>amet</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consectetur</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adipiscing</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elit</a:t>
            </a:r>
            <a:r>
              <a:rPr lang="en-US" altLang="en-US" sz="1200" dirty="0">
                <a:solidFill>
                  <a:srgbClr val="D9EEF9"/>
                </a:solidFill>
                <a:latin typeface="Avenir Book" panose="02000503020000020003" pitchFamily="2" charset="0"/>
              </a:rPr>
              <a:t>, sed do </a:t>
            </a:r>
            <a:r>
              <a:rPr lang="en-US" altLang="en-US" sz="1200" dirty="0" err="1">
                <a:solidFill>
                  <a:srgbClr val="D9EEF9"/>
                </a:solidFill>
                <a:latin typeface="Avenir Book" panose="02000503020000020003" pitchFamily="2" charset="0"/>
              </a:rPr>
              <a:t>eiusmod</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tempor</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incididunt</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ut</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labore</a:t>
            </a:r>
            <a:r>
              <a:rPr lang="en-US" altLang="en-US" sz="1200" dirty="0">
                <a:solidFill>
                  <a:srgbClr val="D9EEF9"/>
                </a:solidFill>
                <a:latin typeface="Avenir Book" panose="02000503020000020003" pitchFamily="2" charset="0"/>
              </a:rPr>
              <a:t> et dolore magna </a:t>
            </a:r>
            <a:r>
              <a:rPr lang="en-US" altLang="en-US" sz="1200" dirty="0" err="1">
                <a:solidFill>
                  <a:srgbClr val="D9EEF9"/>
                </a:solidFill>
                <a:latin typeface="Avenir Book" panose="02000503020000020003" pitchFamily="2" charset="0"/>
              </a:rPr>
              <a:t>aliqua</a:t>
            </a:r>
            <a:r>
              <a:rPr lang="en-US" altLang="en-US" sz="1200" dirty="0">
                <a:solidFill>
                  <a:srgbClr val="D9EEF9"/>
                </a:solidFill>
                <a:latin typeface="Avenir Book" panose="02000503020000020003" pitchFamily="2" charset="0"/>
              </a:rPr>
              <a:t>. Ut </a:t>
            </a:r>
            <a:r>
              <a:rPr lang="en-US" altLang="en-US" sz="1200" dirty="0" err="1">
                <a:solidFill>
                  <a:srgbClr val="D9EEF9"/>
                </a:solidFill>
                <a:latin typeface="Avenir Book" panose="02000503020000020003" pitchFamily="2" charset="0"/>
              </a:rPr>
              <a:t>enim</a:t>
            </a:r>
            <a:r>
              <a:rPr lang="en-US" altLang="en-US" sz="1200" dirty="0">
                <a:solidFill>
                  <a:srgbClr val="D9EEF9"/>
                </a:solidFill>
                <a:latin typeface="Avenir Book" panose="02000503020000020003" pitchFamily="2" charset="0"/>
              </a:rPr>
              <a:t> ad minim </a:t>
            </a:r>
            <a:r>
              <a:rPr lang="en-US" altLang="en-US" sz="1200" dirty="0" err="1">
                <a:solidFill>
                  <a:srgbClr val="D9EEF9"/>
                </a:solidFill>
                <a:latin typeface="Avenir Book" panose="02000503020000020003" pitchFamily="2" charset="0"/>
              </a:rPr>
              <a:t>veniam</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quis</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nostrud</a:t>
            </a:r>
            <a:r>
              <a:rPr lang="en-US" altLang="en-US" sz="1200" dirty="0">
                <a:solidFill>
                  <a:srgbClr val="D9EEF9"/>
                </a:solidFill>
                <a:latin typeface="Avenir Book" panose="02000503020000020003" pitchFamily="2" charset="0"/>
              </a:rPr>
              <a:t> exercitation </a:t>
            </a:r>
            <a:r>
              <a:rPr lang="en-US" altLang="en-US" sz="1200" dirty="0" err="1">
                <a:solidFill>
                  <a:srgbClr val="D9EEF9"/>
                </a:solidFill>
                <a:latin typeface="Avenir Book" panose="02000503020000020003" pitchFamily="2" charset="0"/>
              </a:rPr>
              <a:t>ullamco</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laboris</a:t>
            </a:r>
            <a:r>
              <a:rPr lang="en-US" altLang="en-US" sz="1200" dirty="0">
                <a:solidFill>
                  <a:srgbClr val="D9EEF9"/>
                </a:solidFill>
                <a:latin typeface="Avenir Book" panose="02000503020000020003" pitchFamily="2" charset="0"/>
              </a:rPr>
              <a:t> nisi </a:t>
            </a:r>
            <a:r>
              <a:rPr lang="en-US" altLang="en-US" sz="1200" dirty="0" err="1">
                <a:solidFill>
                  <a:srgbClr val="D9EEF9"/>
                </a:solidFill>
                <a:latin typeface="Avenir Book" panose="02000503020000020003" pitchFamily="2" charset="0"/>
              </a:rPr>
              <a:t>ut</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aliquip</a:t>
            </a:r>
            <a:r>
              <a:rPr lang="en-US" altLang="en-US" sz="1200" dirty="0">
                <a:solidFill>
                  <a:srgbClr val="D9EEF9"/>
                </a:solidFill>
                <a:latin typeface="Avenir Book" panose="02000503020000020003" pitchFamily="2" charset="0"/>
              </a:rPr>
              <a:t> ex </a:t>
            </a:r>
            <a:r>
              <a:rPr lang="en-US" altLang="en-US" sz="1200" dirty="0" err="1">
                <a:solidFill>
                  <a:srgbClr val="D9EEF9"/>
                </a:solidFill>
                <a:latin typeface="Avenir Book" panose="02000503020000020003" pitchFamily="2" charset="0"/>
              </a:rPr>
              <a:t>ea</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commodo</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consequat</a:t>
            </a:r>
            <a:r>
              <a:rPr lang="en-US" altLang="en-US" sz="1200" dirty="0">
                <a:solidFill>
                  <a:srgbClr val="D9EEF9"/>
                </a:solidFill>
                <a:latin typeface="Avenir Book" panose="02000503020000020003" pitchFamily="2" charset="0"/>
              </a:rPr>
              <a:t>. </a:t>
            </a:r>
          </a:p>
        </p:txBody>
      </p:sp>
      <p:pic>
        <p:nvPicPr>
          <p:cNvPr id="5" name="Picture 4">
            <a:extLst>
              <a:ext uri="{FF2B5EF4-FFF2-40B4-BE49-F238E27FC236}">
                <a16:creationId xmlns:a16="http://schemas.microsoft.com/office/drawing/2014/main" id="{910916E6-1A74-4445-A803-04364B5FB1B9}"/>
              </a:ext>
            </a:extLst>
          </p:cNvPr>
          <p:cNvPicPr>
            <a:picLocks noChangeAspect="1"/>
          </p:cNvPicPr>
          <p:nvPr/>
        </p:nvPicPr>
        <p:blipFill rotWithShape="1">
          <a:blip r:embed="rId3"/>
          <a:srcRect l="26011" t="13333" r="25627" b="13333"/>
          <a:stretch/>
        </p:blipFill>
        <p:spPr>
          <a:xfrm>
            <a:off x="7747689" y="1143000"/>
            <a:ext cx="3015048" cy="4572000"/>
          </a:xfrm>
          <a:prstGeom prst="rect">
            <a:avLst/>
          </a:prstGeom>
        </p:spPr>
      </p:pic>
    </p:spTree>
    <p:extLst>
      <p:ext uri="{BB962C8B-B14F-4D97-AF65-F5344CB8AC3E}">
        <p14:creationId xmlns:p14="http://schemas.microsoft.com/office/powerpoint/2010/main" val="15221830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15301AB9-A75E-6E4A-B86F-1FC651125334}"/>
              </a:ext>
            </a:extLst>
          </p:cNvPr>
          <p:cNvSpPr txBox="1">
            <a:spLocks noChangeArrowheads="1"/>
          </p:cNvSpPr>
          <p:nvPr/>
        </p:nvSpPr>
        <p:spPr bwMode="auto">
          <a:xfrm>
            <a:off x="244475" y="3804609"/>
            <a:ext cx="1170305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ct val="150000"/>
              </a:lnSpc>
            </a:pPr>
            <a:r>
              <a:rPr lang="en-US" altLang="en-US" sz="1200" dirty="0">
                <a:solidFill>
                  <a:srgbClr val="FFFFFF"/>
                </a:solidFill>
                <a:latin typeface="Avenir Book" panose="02000503020000020003" pitchFamily="2" charset="0"/>
              </a:rPr>
              <a:t>Lorem ipsum is placeholder text commonly used in the graphic, print, and publishing industries for previewing layouts and visual mockups. Lorem ipsum dolor sit </a:t>
            </a:r>
            <a:r>
              <a:rPr lang="en-US" altLang="en-US" sz="1200" dirty="0" err="1">
                <a:solidFill>
                  <a:srgbClr val="FFFFFF"/>
                </a:solidFill>
                <a:latin typeface="Avenir Book" panose="02000503020000020003" pitchFamily="2" charset="0"/>
              </a:rPr>
              <a:t>amet</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consectetur</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adipiscing</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elit</a:t>
            </a:r>
            <a:r>
              <a:rPr lang="en-US" altLang="en-US" sz="1200" dirty="0">
                <a:solidFill>
                  <a:srgbClr val="FFFFFF"/>
                </a:solidFill>
                <a:latin typeface="Avenir Book" panose="02000503020000020003" pitchFamily="2" charset="0"/>
              </a:rPr>
              <a:t>, sed do </a:t>
            </a:r>
            <a:r>
              <a:rPr lang="en-US" altLang="en-US" sz="1200" dirty="0" err="1">
                <a:solidFill>
                  <a:srgbClr val="FFFFFF"/>
                </a:solidFill>
                <a:latin typeface="Avenir Book" panose="02000503020000020003" pitchFamily="2" charset="0"/>
              </a:rPr>
              <a:t>eiusmod</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tempor</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incididunt</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ut</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labore</a:t>
            </a:r>
            <a:r>
              <a:rPr lang="en-US" altLang="en-US" sz="1200" dirty="0">
                <a:solidFill>
                  <a:srgbClr val="FFFFFF"/>
                </a:solidFill>
                <a:latin typeface="Avenir Book" panose="02000503020000020003" pitchFamily="2" charset="0"/>
              </a:rPr>
              <a:t> et dolore magna </a:t>
            </a:r>
            <a:r>
              <a:rPr lang="en-US" altLang="en-US" sz="1200" dirty="0" err="1">
                <a:solidFill>
                  <a:srgbClr val="FFFFFF"/>
                </a:solidFill>
                <a:latin typeface="Avenir Book" panose="02000503020000020003" pitchFamily="2" charset="0"/>
              </a:rPr>
              <a:t>aliqua</a:t>
            </a:r>
            <a:r>
              <a:rPr lang="en-US" altLang="en-US" sz="1200" dirty="0">
                <a:solidFill>
                  <a:srgbClr val="FFFFFF"/>
                </a:solidFill>
                <a:latin typeface="Avenir Book" panose="02000503020000020003" pitchFamily="2" charset="0"/>
              </a:rPr>
              <a:t>. Ut </a:t>
            </a:r>
            <a:r>
              <a:rPr lang="en-US" altLang="en-US" sz="1200" dirty="0" err="1">
                <a:solidFill>
                  <a:srgbClr val="FFFFFF"/>
                </a:solidFill>
                <a:latin typeface="Avenir Book" panose="02000503020000020003" pitchFamily="2" charset="0"/>
              </a:rPr>
              <a:t>enim</a:t>
            </a:r>
            <a:r>
              <a:rPr lang="en-US" altLang="en-US" sz="1200" dirty="0">
                <a:solidFill>
                  <a:srgbClr val="FFFFFF"/>
                </a:solidFill>
                <a:latin typeface="Avenir Book" panose="02000503020000020003" pitchFamily="2" charset="0"/>
              </a:rPr>
              <a:t> ad minim </a:t>
            </a:r>
            <a:r>
              <a:rPr lang="en-US" altLang="en-US" sz="1200" dirty="0" err="1">
                <a:solidFill>
                  <a:srgbClr val="FFFFFF"/>
                </a:solidFill>
                <a:latin typeface="Avenir Book" panose="02000503020000020003" pitchFamily="2" charset="0"/>
              </a:rPr>
              <a:t>veniam</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quis</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nostrud</a:t>
            </a:r>
            <a:r>
              <a:rPr lang="en-US" altLang="en-US" sz="1200" dirty="0">
                <a:solidFill>
                  <a:srgbClr val="FFFFFF"/>
                </a:solidFill>
                <a:latin typeface="Avenir Book" panose="02000503020000020003" pitchFamily="2" charset="0"/>
              </a:rPr>
              <a:t> exercitation </a:t>
            </a:r>
            <a:r>
              <a:rPr lang="en-US" altLang="en-US" sz="1200" dirty="0" err="1">
                <a:solidFill>
                  <a:srgbClr val="FFFFFF"/>
                </a:solidFill>
                <a:latin typeface="Avenir Book" panose="02000503020000020003" pitchFamily="2" charset="0"/>
              </a:rPr>
              <a:t>ullamco</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laboris</a:t>
            </a:r>
            <a:r>
              <a:rPr lang="en-US" altLang="en-US" sz="1200" dirty="0">
                <a:solidFill>
                  <a:srgbClr val="FFFFFF"/>
                </a:solidFill>
                <a:latin typeface="Avenir Book" panose="02000503020000020003" pitchFamily="2" charset="0"/>
              </a:rPr>
              <a:t> nisi </a:t>
            </a:r>
            <a:r>
              <a:rPr lang="en-US" altLang="en-US" sz="1200" dirty="0" err="1">
                <a:solidFill>
                  <a:srgbClr val="FFFFFF"/>
                </a:solidFill>
                <a:latin typeface="Avenir Book" panose="02000503020000020003" pitchFamily="2" charset="0"/>
              </a:rPr>
              <a:t>ut</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aliquip</a:t>
            </a:r>
            <a:r>
              <a:rPr lang="en-US" altLang="en-US" sz="1200" dirty="0">
                <a:solidFill>
                  <a:srgbClr val="FFFFFF"/>
                </a:solidFill>
                <a:latin typeface="Avenir Book" panose="02000503020000020003" pitchFamily="2" charset="0"/>
              </a:rPr>
              <a:t> ex </a:t>
            </a:r>
            <a:r>
              <a:rPr lang="en-US" altLang="en-US" sz="1200" dirty="0" err="1">
                <a:solidFill>
                  <a:srgbClr val="FFFFFF"/>
                </a:solidFill>
                <a:latin typeface="Avenir Book" panose="02000503020000020003" pitchFamily="2" charset="0"/>
              </a:rPr>
              <a:t>ea</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commodo</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consequat</a:t>
            </a:r>
            <a:r>
              <a:rPr lang="en-US" altLang="en-US" sz="1200" dirty="0">
                <a:solidFill>
                  <a:srgbClr val="FFFFFF"/>
                </a:solidFill>
                <a:latin typeface="Avenir Book" panose="02000503020000020003" pitchFamily="2" charset="0"/>
              </a:rPr>
              <a:t>. Duis </a:t>
            </a:r>
            <a:r>
              <a:rPr lang="en-US" altLang="en-US" sz="1200" dirty="0" err="1">
                <a:solidFill>
                  <a:srgbClr val="FFFFFF"/>
                </a:solidFill>
                <a:latin typeface="Avenir Book" panose="02000503020000020003" pitchFamily="2" charset="0"/>
              </a:rPr>
              <a:t>aute</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irure</a:t>
            </a:r>
            <a:r>
              <a:rPr lang="en-US" altLang="en-US" sz="1200" dirty="0">
                <a:solidFill>
                  <a:srgbClr val="FFFFFF"/>
                </a:solidFill>
                <a:latin typeface="Avenir Book" panose="02000503020000020003" pitchFamily="2" charset="0"/>
              </a:rPr>
              <a:t> dolor in </a:t>
            </a:r>
            <a:r>
              <a:rPr lang="en-US" altLang="en-US" sz="1200" dirty="0" err="1">
                <a:solidFill>
                  <a:srgbClr val="FFFFFF"/>
                </a:solidFill>
                <a:latin typeface="Avenir Book" panose="02000503020000020003" pitchFamily="2" charset="0"/>
              </a:rPr>
              <a:t>reprehenderit</a:t>
            </a:r>
            <a:r>
              <a:rPr lang="en-US" altLang="en-US" sz="1200" dirty="0">
                <a:solidFill>
                  <a:srgbClr val="FFFFFF"/>
                </a:solidFill>
                <a:latin typeface="Avenir Book" panose="02000503020000020003" pitchFamily="2" charset="0"/>
              </a:rPr>
              <a:t> in </a:t>
            </a:r>
            <a:r>
              <a:rPr lang="en-US" altLang="en-US" sz="1200" dirty="0" err="1">
                <a:solidFill>
                  <a:srgbClr val="FFFFFF"/>
                </a:solidFill>
                <a:latin typeface="Avenir Book" panose="02000503020000020003" pitchFamily="2" charset="0"/>
              </a:rPr>
              <a:t>voluptate</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velit</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esse</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cillum</a:t>
            </a:r>
            <a:r>
              <a:rPr lang="en-US" altLang="en-US" sz="1200" dirty="0">
                <a:solidFill>
                  <a:srgbClr val="FFFFFF"/>
                </a:solidFill>
                <a:latin typeface="Avenir Book" panose="02000503020000020003" pitchFamily="2" charset="0"/>
              </a:rPr>
              <a:t> dolore </a:t>
            </a:r>
            <a:r>
              <a:rPr lang="en-US" altLang="en-US" sz="1200" dirty="0" err="1">
                <a:solidFill>
                  <a:srgbClr val="FFFFFF"/>
                </a:solidFill>
                <a:latin typeface="Avenir Book" panose="02000503020000020003" pitchFamily="2" charset="0"/>
              </a:rPr>
              <a:t>eu</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fugiat</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nulla</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pariatur</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Excepteur</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sint</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occaecat</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cupidatat</a:t>
            </a:r>
            <a:r>
              <a:rPr lang="en-US" altLang="en-US" sz="1200" dirty="0">
                <a:solidFill>
                  <a:srgbClr val="FFFFFF"/>
                </a:solidFill>
                <a:latin typeface="Avenir Book" panose="02000503020000020003" pitchFamily="2" charset="0"/>
              </a:rPr>
              <a:t> non </a:t>
            </a:r>
            <a:r>
              <a:rPr lang="en-US" altLang="en-US" sz="1200" dirty="0" err="1">
                <a:solidFill>
                  <a:srgbClr val="FFFFFF"/>
                </a:solidFill>
                <a:latin typeface="Avenir Book" panose="02000503020000020003" pitchFamily="2" charset="0"/>
              </a:rPr>
              <a:t>proident</a:t>
            </a:r>
            <a:r>
              <a:rPr lang="en-US" altLang="en-US" sz="1200" dirty="0">
                <a:solidFill>
                  <a:srgbClr val="FFFFFF"/>
                </a:solidFill>
                <a:latin typeface="Avenir Book" panose="02000503020000020003" pitchFamily="2" charset="0"/>
              </a:rPr>
              <a:t>, sunt in culpa qui </a:t>
            </a:r>
            <a:r>
              <a:rPr lang="en-US" altLang="en-US" sz="1200" dirty="0" err="1">
                <a:solidFill>
                  <a:srgbClr val="FFFFFF"/>
                </a:solidFill>
                <a:latin typeface="Avenir Book" panose="02000503020000020003" pitchFamily="2" charset="0"/>
              </a:rPr>
              <a:t>officia</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deserunt</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mollit</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anim</a:t>
            </a:r>
            <a:r>
              <a:rPr lang="en-US" altLang="en-US" sz="1200" dirty="0">
                <a:solidFill>
                  <a:srgbClr val="FFFFFF"/>
                </a:solidFill>
                <a:latin typeface="Avenir Book" panose="02000503020000020003" pitchFamily="2" charset="0"/>
              </a:rPr>
              <a:t> id </a:t>
            </a:r>
            <a:r>
              <a:rPr lang="en-US" altLang="en-US" sz="1200" dirty="0" err="1">
                <a:solidFill>
                  <a:srgbClr val="FFFFFF"/>
                </a:solidFill>
                <a:latin typeface="Avenir Book" panose="02000503020000020003" pitchFamily="2" charset="0"/>
              </a:rPr>
              <a:t>est</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laborum</a:t>
            </a:r>
            <a:r>
              <a:rPr lang="en-US" altLang="en-US" sz="1200" dirty="0">
                <a:solidFill>
                  <a:srgbClr val="FFFFFF"/>
                </a:solidFill>
                <a:latin typeface="Avenir Book" panose="02000503020000020003" pitchFamily="2" charset="0"/>
              </a:rPr>
              <a:t>. Lorem ipsum dolor sit </a:t>
            </a:r>
            <a:r>
              <a:rPr lang="en-US" altLang="en-US" sz="1200" dirty="0" err="1">
                <a:solidFill>
                  <a:srgbClr val="FFFFFF"/>
                </a:solidFill>
                <a:latin typeface="Avenir Book" panose="02000503020000020003" pitchFamily="2" charset="0"/>
              </a:rPr>
              <a:t>amet</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consectetur</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adipiscing</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elit</a:t>
            </a:r>
            <a:r>
              <a:rPr lang="en-US" altLang="en-US" sz="1200" dirty="0">
                <a:solidFill>
                  <a:srgbClr val="FFFFFF"/>
                </a:solidFill>
                <a:latin typeface="Avenir Book" panose="02000503020000020003" pitchFamily="2" charset="0"/>
              </a:rPr>
              <a:t>, sed do </a:t>
            </a:r>
            <a:r>
              <a:rPr lang="en-US" altLang="en-US" sz="1200" dirty="0" err="1">
                <a:solidFill>
                  <a:srgbClr val="FFFFFF"/>
                </a:solidFill>
                <a:latin typeface="Avenir Book" panose="02000503020000020003" pitchFamily="2" charset="0"/>
              </a:rPr>
              <a:t>eiusmod</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tempor</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incididunt</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ut</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labore</a:t>
            </a:r>
            <a:r>
              <a:rPr lang="en-US" altLang="en-US" sz="1200" dirty="0">
                <a:solidFill>
                  <a:srgbClr val="FFFFFF"/>
                </a:solidFill>
                <a:latin typeface="Avenir Book" panose="02000503020000020003" pitchFamily="2" charset="0"/>
              </a:rPr>
              <a:t> et dolore magna </a:t>
            </a:r>
            <a:r>
              <a:rPr lang="en-US" altLang="en-US" sz="1200" dirty="0" err="1">
                <a:solidFill>
                  <a:srgbClr val="FFFFFF"/>
                </a:solidFill>
                <a:latin typeface="Avenir Book" panose="02000503020000020003" pitchFamily="2" charset="0"/>
              </a:rPr>
              <a:t>aliqua</a:t>
            </a:r>
            <a:r>
              <a:rPr lang="en-US" altLang="en-US" sz="1200" dirty="0">
                <a:solidFill>
                  <a:srgbClr val="FFFFFF"/>
                </a:solidFill>
                <a:latin typeface="Avenir Book" panose="02000503020000020003" pitchFamily="2" charset="0"/>
              </a:rPr>
              <a:t>. Ut </a:t>
            </a:r>
            <a:r>
              <a:rPr lang="en-US" altLang="en-US" sz="1200" dirty="0" err="1">
                <a:solidFill>
                  <a:srgbClr val="FFFFFF"/>
                </a:solidFill>
                <a:latin typeface="Avenir Book" panose="02000503020000020003" pitchFamily="2" charset="0"/>
              </a:rPr>
              <a:t>enim</a:t>
            </a:r>
            <a:r>
              <a:rPr lang="en-US" altLang="en-US" sz="1200" dirty="0">
                <a:solidFill>
                  <a:srgbClr val="FFFFFF"/>
                </a:solidFill>
                <a:latin typeface="Avenir Book" panose="02000503020000020003" pitchFamily="2" charset="0"/>
              </a:rPr>
              <a:t> ad minim </a:t>
            </a:r>
            <a:r>
              <a:rPr lang="en-US" altLang="en-US" sz="1200" dirty="0" err="1">
                <a:solidFill>
                  <a:srgbClr val="FFFFFF"/>
                </a:solidFill>
                <a:latin typeface="Avenir Book" panose="02000503020000020003" pitchFamily="2" charset="0"/>
              </a:rPr>
              <a:t>veniam</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quis</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nostrud</a:t>
            </a:r>
            <a:r>
              <a:rPr lang="en-US" altLang="en-US" sz="1200" dirty="0">
                <a:solidFill>
                  <a:srgbClr val="FFFFFF"/>
                </a:solidFill>
                <a:latin typeface="Avenir Book" panose="02000503020000020003" pitchFamily="2" charset="0"/>
              </a:rPr>
              <a:t> exercitation </a:t>
            </a:r>
            <a:r>
              <a:rPr lang="en-US" altLang="en-US" sz="1200" dirty="0" err="1">
                <a:solidFill>
                  <a:srgbClr val="FFFFFF"/>
                </a:solidFill>
                <a:latin typeface="Avenir Book" panose="02000503020000020003" pitchFamily="2" charset="0"/>
              </a:rPr>
              <a:t>ullamco</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laboris</a:t>
            </a:r>
            <a:r>
              <a:rPr lang="en-US" altLang="en-US" sz="1200" dirty="0">
                <a:solidFill>
                  <a:srgbClr val="FFFFFF"/>
                </a:solidFill>
                <a:latin typeface="Avenir Book" panose="02000503020000020003" pitchFamily="2" charset="0"/>
              </a:rPr>
              <a:t> nisi </a:t>
            </a:r>
            <a:r>
              <a:rPr lang="en-US" altLang="en-US" sz="1200" dirty="0" err="1">
                <a:solidFill>
                  <a:srgbClr val="FFFFFF"/>
                </a:solidFill>
                <a:latin typeface="Avenir Book" panose="02000503020000020003" pitchFamily="2" charset="0"/>
              </a:rPr>
              <a:t>ut</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aliquip</a:t>
            </a:r>
            <a:r>
              <a:rPr lang="en-US" altLang="en-US" sz="1200" dirty="0">
                <a:solidFill>
                  <a:srgbClr val="FFFFFF"/>
                </a:solidFill>
                <a:latin typeface="Avenir Book" panose="02000503020000020003" pitchFamily="2" charset="0"/>
              </a:rPr>
              <a:t> ex </a:t>
            </a:r>
            <a:r>
              <a:rPr lang="en-US" altLang="en-US" sz="1200" dirty="0" err="1">
                <a:solidFill>
                  <a:srgbClr val="FFFFFF"/>
                </a:solidFill>
                <a:latin typeface="Avenir Book" panose="02000503020000020003" pitchFamily="2" charset="0"/>
              </a:rPr>
              <a:t>ea</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commodo</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consequat</a:t>
            </a:r>
            <a:r>
              <a:rPr lang="en-US" altLang="en-US" sz="1200" dirty="0">
                <a:solidFill>
                  <a:srgbClr val="FFFFFF"/>
                </a:solidFill>
                <a:latin typeface="Avenir Book" panose="02000503020000020003" pitchFamily="2" charset="0"/>
              </a:rPr>
              <a:t>. Lorem ipsum is placeholder text commonly used in the graphic, print, and publishing industries for previewing layouts and visual mockups. Lorem ipsum dolor sit </a:t>
            </a:r>
            <a:r>
              <a:rPr lang="en-US" altLang="en-US" sz="1200" dirty="0" err="1">
                <a:solidFill>
                  <a:srgbClr val="FFFFFF"/>
                </a:solidFill>
                <a:latin typeface="Avenir Book" panose="02000503020000020003" pitchFamily="2" charset="0"/>
              </a:rPr>
              <a:t>amet</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consectetur</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adipiscing</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elit</a:t>
            </a:r>
            <a:r>
              <a:rPr lang="en-US" altLang="en-US" sz="1200" dirty="0">
                <a:solidFill>
                  <a:srgbClr val="FFFFFF"/>
                </a:solidFill>
                <a:latin typeface="Avenir Book" panose="02000503020000020003" pitchFamily="2" charset="0"/>
              </a:rPr>
              <a:t>, sed do </a:t>
            </a:r>
            <a:r>
              <a:rPr lang="en-US" altLang="en-US" sz="1200" dirty="0" err="1">
                <a:solidFill>
                  <a:srgbClr val="FFFFFF"/>
                </a:solidFill>
                <a:latin typeface="Avenir Book" panose="02000503020000020003" pitchFamily="2" charset="0"/>
              </a:rPr>
              <a:t>eiusmod</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tempor</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incididunt</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ut</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labore</a:t>
            </a:r>
            <a:r>
              <a:rPr lang="en-US" altLang="en-US" sz="1200" dirty="0">
                <a:solidFill>
                  <a:srgbClr val="FFFFFF"/>
                </a:solidFill>
                <a:latin typeface="Avenir Book" panose="02000503020000020003" pitchFamily="2" charset="0"/>
              </a:rPr>
              <a:t> et dolore magna </a:t>
            </a:r>
            <a:r>
              <a:rPr lang="en-US" altLang="en-US" sz="1200" dirty="0" err="1">
                <a:solidFill>
                  <a:srgbClr val="FFFFFF"/>
                </a:solidFill>
                <a:latin typeface="Avenir Book" panose="02000503020000020003" pitchFamily="2" charset="0"/>
              </a:rPr>
              <a:t>aliqua</a:t>
            </a:r>
            <a:r>
              <a:rPr lang="en-US" altLang="en-US" sz="1200" dirty="0">
                <a:solidFill>
                  <a:srgbClr val="FFFFFF"/>
                </a:solidFill>
                <a:latin typeface="Avenir Book" panose="02000503020000020003" pitchFamily="2" charset="0"/>
              </a:rPr>
              <a:t>. Lorem ipsum is placeholder text commonly used in the graphic, print, and publishing industries for previewing layouts and visual mockups. Lorem ipsum dolor sit </a:t>
            </a:r>
            <a:r>
              <a:rPr lang="en-US" altLang="en-US" sz="1200" dirty="0" err="1">
                <a:solidFill>
                  <a:srgbClr val="FFFFFF"/>
                </a:solidFill>
                <a:latin typeface="Avenir Book" panose="02000503020000020003" pitchFamily="2" charset="0"/>
              </a:rPr>
              <a:t>amet</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consectetur</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adipiscing</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elit</a:t>
            </a:r>
            <a:r>
              <a:rPr lang="en-US" altLang="en-US" sz="1200" dirty="0">
                <a:solidFill>
                  <a:srgbClr val="FFFFFF"/>
                </a:solidFill>
                <a:latin typeface="Avenir Book" panose="02000503020000020003" pitchFamily="2" charset="0"/>
              </a:rPr>
              <a:t>, sed do </a:t>
            </a:r>
            <a:r>
              <a:rPr lang="en-US" altLang="en-US" sz="1200" dirty="0" err="1">
                <a:solidFill>
                  <a:srgbClr val="FFFFFF"/>
                </a:solidFill>
                <a:latin typeface="Avenir Book" panose="02000503020000020003" pitchFamily="2" charset="0"/>
              </a:rPr>
              <a:t>eiusmod</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tempor</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incididunt</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ut</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labore</a:t>
            </a:r>
            <a:r>
              <a:rPr lang="en-US" altLang="en-US" sz="1200" dirty="0">
                <a:solidFill>
                  <a:srgbClr val="FFFFFF"/>
                </a:solidFill>
                <a:latin typeface="Avenir Book" panose="02000503020000020003" pitchFamily="2" charset="0"/>
              </a:rPr>
              <a:t> et dolore magna </a:t>
            </a:r>
            <a:r>
              <a:rPr lang="en-US" altLang="en-US" sz="1200" dirty="0" err="1">
                <a:solidFill>
                  <a:srgbClr val="FFFFFF"/>
                </a:solidFill>
                <a:latin typeface="Avenir Book" panose="02000503020000020003" pitchFamily="2" charset="0"/>
              </a:rPr>
              <a:t>aliqua</a:t>
            </a:r>
            <a:r>
              <a:rPr lang="en-US" altLang="en-US" sz="1200" dirty="0">
                <a:solidFill>
                  <a:srgbClr val="FFFFFF"/>
                </a:solidFill>
                <a:latin typeface="Avenir Book" panose="02000503020000020003" pitchFamily="2" charset="0"/>
              </a:rPr>
              <a:t>. Ut </a:t>
            </a:r>
            <a:r>
              <a:rPr lang="en-US" altLang="en-US" sz="1200" dirty="0" err="1">
                <a:solidFill>
                  <a:srgbClr val="FFFFFF"/>
                </a:solidFill>
                <a:latin typeface="Avenir Book" panose="02000503020000020003" pitchFamily="2" charset="0"/>
              </a:rPr>
              <a:t>enim</a:t>
            </a:r>
            <a:r>
              <a:rPr lang="en-US" altLang="en-US" sz="1200" dirty="0">
                <a:solidFill>
                  <a:srgbClr val="FFFFFF"/>
                </a:solidFill>
                <a:latin typeface="Avenir Book" panose="02000503020000020003" pitchFamily="2" charset="0"/>
              </a:rPr>
              <a:t> ad minim </a:t>
            </a:r>
            <a:r>
              <a:rPr lang="en-US" altLang="en-US" sz="1200" dirty="0" err="1">
                <a:solidFill>
                  <a:srgbClr val="FFFFFF"/>
                </a:solidFill>
                <a:latin typeface="Avenir Book" panose="02000503020000020003" pitchFamily="2" charset="0"/>
              </a:rPr>
              <a:t>veniam</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quis</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nostrud</a:t>
            </a:r>
            <a:r>
              <a:rPr lang="en-US" altLang="en-US" sz="1200" dirty="0">
                <a:solidFill>
                  <a:srgbClr val="FFFFFF"/>
                </a:solidFill>
                <a:latin typeface="Avenir Book" panose="02000503020000020003" pitchFamily="2" charset="0"/>
              </a:rPr>
              <a:t> exercitation </a:t>
            </a:r>
            <a:r>
              <a:rPr lang="en-US" altLang="en-US" sz="1200" dirty="0" err="1">
                <a:solidFill>
                  <a:srgbClr val="FFFFFF"/>
                </a:solidFill>
                <a:latin typeface="Avenir Book" panose="02000503020000020003" pitchFamily="2" charset="0"/>
              </a:rPr>
              <a:t>ullamco</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laboris</a:t>
            </a:r>
            <a:r>
              <a:rPr lang="en-US" altLang="en-US" sz="1200" dirty="0">
                <a:solidFill>
                  <a:srgbClr val="FFFFFF"/>
                </a:solidFill>
                <a:latin typeface="Avenir Book" panose="02000503020000020003" pitchFamily="2" charset="0"/>
              </a:rPr>
              <a:t> nisi </a:t>
            </a:r>
            <a:r>
              <a:rPr lang="en-US" altLang="en-US" sz="1200" dirty="0" err="1">
                <a:solidFill>
                  <a:srgbClr val="FFFFFF"/>
                </a:solidFill>
                <a:latin typeface="Avenir Book" panose="02000503020000020003" pitchFamily="2" charset="0"/>
              </a:rPr>
              <a:t>ut</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aliquip</a:t>
            </a:r>
            <a:r>
              <a:rPr lang="en-US" altLang="en-US" sz="1200" dirty="0">
                <a:solidFill>
                  <a:srgbClr val="FFFFFF"/>
                </a:solidFill>
                <a:latin typeface="Avenir Book" panose="02000503020000020003" pitchFamily="2" charset="0"/>
              </a:rPr>
              <a:t> ex </a:t>
            </a:r>
            <a:r>
              <a:rPr lang="en-US" altLang="en-US" sz="1200" dirty="0" err="1">
                <a:solidFill>
                  <a:srgbClr val="FFFFFF"/>
                </a:solidFill>
                <a:latin typeface="Avenir Book" panose="02000503020000020003" pitchFamily="2" charset="0"/>
              </a:rPr>
              <a:t>ea</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commodo</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consequat</a:t>
            </a:r>
            <a:r>
              <a:rPr lang="en-US" altLang="en-US" sz="1200" dirty="0">
                <a:solidFill>
                  <a:srgbClr val="FFFFFF"/>
                </a:solidFill>
                <a:latin typeface="Avenir Book" panose="02000503020000020003" pitchFamily="2" charset="0"/>
              </a:rPr>
              <a:t>. Duis </a:t>
            </a:r>
            <a:r>
              <a:rPr lang="en-US" altLang="en-US" sz="1200" dirty="0" err="1">
                <a:solidFill>
                  <a:srgbClr val="FFFFFF"/>
                </a:solidFill>
                <a:latin typeface="Avenir Book" panose="02000503020000020003" pitchFamily="2" charset="0"/>
              </a:rPr>
              <a:t>aute</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irure</a:t>
            </a:r>
            <a:r>
              <a:rPr lang="en-US" altLang="en-US" sz="1200" dirty="0">
                <a:solidFill>
                  <a:srgbClr val="FFFFFF"/>
                </a:solidFill>
                <a:latin typeface="Avenir Book" panose="02000503020000020003" pitchFamily="2" charset="0"/>
              </a:rPr>
              <a:t> dolor in </a:t>
            </a:r>
            <a:r>
              <a:rPr lang="en-US" altLang="en-US" sz="1200" dirty="0" err="1">
                <a:solidFill>
                  <a:srgbClr val="FFFFFF"/>
                </a:solidFill>
                <a:latin typeface="Avenir Book" panose="02000503020000020003" pitchFamily="2" charset="0"/>
              </a:rPr>
              <a:t>reprehenderit</a:t>
            </a:r>
            <a:r>
              <a:rPr lang="en-US" altLang="en-US" sz="1200" dirty="0">
                <a:solidFill>
                  <a:srgbClr val="FFFFFF"/>
                </a:solidFill>
                <a:latin typeface="Avenir Book" panose="02000503020000020003" pitchFamily="2" charset="0"/>
              </a:rPr>
              <a:t> in </a:t>
            </a:r>
            <a:r>
              <a:rPr lang="en-US" altLang="en-US" sz="1200" dirty="0" err="1">
                <a:solidFill>
                  <a:srgbClr val="FFFFFF"/>
                </a:solidFill>
                <a:latin typeface="Avenir Book" panose="02000503020000020003" pitchFamily="2" charset="0"/>
              </a:rPr>
              <a:t>voluptate</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velit</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esse</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cillum</a:t>
            </a:r>
            <a:r>
              <a:rPr lang="en-US" altLang="en-US" sz="1200" dirty="0">
                <a:solidFill>
                  <a:srgbClr val="FFFFFF"/>
                </a:solidFill>
                <a:latin typeface="Avenir Book" panose="02000503020000020003" pitchFamily="2" charset="0"/>
              </a:rPr>
              <a:t> dolore </a:t>
            </a:r>
            <a:r>
              <a:rPr lang="en-US" altLang="en-US" sz="1200" dirty="0" err="1">
                <a:solidFill>
                  <a:srgbClr val="FFFFFF"/>
                </a:solidFill>
                <a:latin typeface="Avenir Book" panose="02000503020000020003" pitchFamily="2" charset="0"/>
              </a:rPr>
              <a:t>eu</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fugiat</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nulla</a:t>
            </a:r>
            <a:r>
              <a:rPr lang="en-US" altLang="en-US" sz="1200" dirty="0">
                <a:solidFill>
                  <a:srgbClr val="FFFFFF"/>
                </a:solidFill>
                <a:latin typeface="Avenir Book" panose="02000503020000020003" pitchFamily="2" charset="0"/>
              </a:rPr>
              <a:t> </a:t>
            </a:r>
            <a:r>
              <a:rPr lang="en-US" altLang="en-US" sz="1200" dirty="0" err="1">
                <a:solidFill>
                  <a:srgbClr val="FFFFFF"/>
                </a:solidFill>
                <a:latin typeface="Avenir Book" panose="02000503020000020003" pitchFamily="2" charset="0"/>
              </a:rPr>
              <a:t>pariatur</a:t>
            </a:r>
            <a:r>
              <a:rPr lang="en-US" altLang="en-US" sz="1200" dirty="0">
                <a:solidFill>
                  <a:srgbClr val="FFFFFF"/>
                </a:solidFill>
                <a:latin typeface="Avenir Book" panose="02000503020000020003" pitchFamily="2" charset="0"/>
              </a:rPr>
              <a:t>. </a:t>
            </a:r>
          </a:p>
        </p:txBody>
      </p:sp>
    </p:spTree>
    <p:extLst>
      <p:ext uri="{BB962C8B-B14F-4D97-AF65-F5344CB8AC3E}">
        <p14:creationId xmlns:p14="http://schemas.microsoft.com/office/powerpoint/2010/main" val="18279398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55A9294F-01FB-394A-A1FC-3B8A57A05C2D}"/>
              </a:ext>
            </a:extLst>
          </p:cNvPr>
          <p:cNvSpPr txBox="1">
            <a:spLocks noChangeArrowheads="1"/>
          </p:cNvSpPr>
          <p:nvPr/>
        </p:nvSpPr>
        <p:spPr bwMode="auto">
          <a:xfrm>
            <a:off x="3067050" y="3314700"/>
            <a:ext cx="60579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3600" b="1">
                <a:solidFill>
                  <a:schemeClr val="bg1"/>
                </a:solidFill>
                <a:latin typeface="Avenir Black" panose="02000503020000020003" pitchFamily="2" charset="0"/>
              </a:rPr>
              <a:t>LOREM IPSUM</a:t>
            </a:r>
          </a:p>
        </p:txBody>
      </p:sp>
      <p:sp>
        <p:nvSpPr>
          <p:cNvPr id="3" name="TextBox 4">
            <a:extLst>
              <a:ext uri="{FF2B5EF4-FFF2-40B4-BE49-F238E27FC236}">
                <a16:creationId xmlns:a16="http://schemas.microsoft.com/office/drawing/2014/main" id="{93B8F689-37DA-D349-BEE5-2599A171CBC5}"/>
              </a:ext>
            </a:extLst>
          </p:cNvPr>
          <p:cNvSpPr txBox="1">
            <a:spLocks noChangeArrowheads="1"/>
          </p:cNvSpPr>
          <p:nvPr/>
        </p:nvSpPr>
        <p:spPr bwMode="auto">
          <a:xfrm>
            <a:off x="144463" y="4578350"/>
            <a:ext cx="6664325" cy="200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50000"/>
              </a:lnSpc>
            </a:pPr>
            <a:r>
              <a:rPr lang="en-US" altLang="en-US" sz="1200" dirty="0">
                <a:solidFill>
                  <a:srgbClr val="D9EEF9"/>
                </a:solidFill>
                <a:latin typeface="Avenir Book" panose="02000503020000020003" pitchFamily="2" charset="0"/>
              </a:rPr>
              <a:t>Lorem ipsum is placeholder text commonly used in the graphic, print, and publishing industries for previewing layouts and visual mockups. Lorem ipsum dolor sit </a:t>
            </a:r>
            <a:r>
              <a:rPr lang="en-US" altLang="en-US" sz="1200" dirty="0" err="1">
                <a:solidFill>
                  <a:srgbClr val="D9EEF9"/>
                </a:solidFill>
                <a:latin typeface="Avenir Book" panose="02000503020000020003" pitchFamily="2" charset="0"/>
              </a:rPr>
              <a:t>amet</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consectetur</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adipiscing</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elit</a:t>
            </a:r>
            <a:r>
              <a:rPr lang="en-US" altLang="en-US" sz="1200" dirty="0">
                <a:solidFill>
                  <a:srgbClr val="D9EEF9"/>
                </a:solidFill>
                <a:latin typeface="Avenir Book" panose="02000503020000020003" pitchFamily="2" charset="0"/>
              </a:rPr>
              <a:t>, sed do </a:t>
            </a:r>
            <a:r>
              <a:rPr lang="en-US" altLang="en-US" sz="1200" dirty="0" err="1">
                <a:solidFill>
                  <a:srgbClr val="D9EEF9"/>
                </a:solidFill>
                <a:latin typeface="Avenir Book" panose="02000503020000020003" pitchFamily="2" charset="0"/>
              </a:rPr>
              <a:t>eiusmod</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tempor</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incididunt</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ut</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labore</a:t>
            </a:r>
            <a:r>
              <a:rPr lang="en-US" altLang="en-US" sz="1200" dirty="0">
                <a:solidFill>
                  <a:srgbClr val="D9EEF9"/>
                </a:solidFill>
                <a:latin typeface="Avenir Book" panose="02000503020000020003" pitchFamily="2" charset="0"/>
              </a:rPr>
              <a:t> et dolore magna </a:t>
            </a:r>
            <a:r>
              <a:rPr lang="en-US" altLang="en-US" sz="1200" dirty="0" err="1">
                <a:solidFill>
                  <a:srgbClr val="D9EEF9"/>
                </a:solidFill>
                <a:latin typeface="Avenir Book" panose="02000503020000020003" pitchFamily="2" charset="0"/>
              </a:rPr>
              <a:t>aliqua</a:t>
            </a:r>
            <a:r>
              <a:rPr lang="en-US" altLang="en-US" sz="1200" dirty="0">
                <a:solidFill>
                  <a:srgbClr val="D9EEF9"/>
                </a:solidFill>
                <a:latin typeface="Avenir Book" panose="02000503020000020003" pitchFamily="2" charset="0"/>
              </a:rPr>
              <a:t>. Ut </a:t>
            </a:r>
            <a:r>
              <a:rPr lang="en-US" altLang="en-US" sz="1200" dirty="0" err="1">
                <a:solidFill>
                  <a:srgbClr val="D9EEF9"/>
                </a:solidFill>
                <a:latin typeface="Avenir Book" panose="02000503020000020003" pitchFamily="2" charset="0"/>
              </a:rPr>
              <a:t>enim</a:t>
            </a:r>
            <a:r>
              <a:rPr lang="en-US" altLang="en-US" sz="1200" dirty="0">
                <a:solidFill>
                  <a:srgbClr val="D9EEF9"/>
                </a:solidFill>
                <a:latin typeface="Avenir Book" panose="02000503020000020003" pitchFamily="2" charset="0"/>
              </a:rPr>
              <a:t> ad minim </a:t>
            </a:r>
            <a:r>
              <a:rPr lang="en-US" altLang="en-US" sz="1200" dirty="0" err="1">
                <a:solidFill>
                  <a:srgbClr val="D9EEF9"/>
                </a:solidFill>
                <a:latin typeface="Avenir Book" panose="02000503020000020003" pitchFamily="2" charset="0"/>
              </a:rPr>
              <a:t>veniam</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quis</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nostrud</a:t>
            </a:r>
            <a:r>
              <a:rPr lang="en-US" altLang="en-US" sz="1200" dirty="0">
                <a:solidFill>
                  <a:srgbClr val="D9EEF9"/>
                </a:solidFill>
                <a:latin typeface="Avenir Book" panose="02000503020000020003" pitchFamily="2" charset="0"/>
              </a:rPr>
              <a:t> exercitation </a:t>
            </a:r>
            <a:r>
              <a:rPr lang="en-US" altLang="en-US" sz="1200" dirty="0" err="1">
                <a:solidFill>
                  <a:srgbClr val="D9EEF9"/>
                </a:solidFill>
                <a:latin typeface="Avenir Book" panose="02000503020000020003" pitchFamily="2" charset="0"/>
              </a:rPr>
              <a:t>ullamco</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laboris</a:t>
            </a:r>
            <a:r>
              <a:rPr lang="en-US" altLang="en-US" sz="1200" dirty="0">
                <a:solidFill>
                  <a:srgbClr val="D9EEF9"/>
                </a:solidFill>
                <a:latin typeface="Avenir Book" panose="02000503020000020003" pitchFamily="2" charset="0"/>
              </a:rPr>
              <a:t> nisi </a:t>
            </a:r>
            <a:r>
              <a:rPr lang="en-US" altLang="en-US" sz="1200" dirty="0" err="1">
                <a:solidFill>
                  <a:srgbClr val="D9EEF9"/>
                </a:solidFill>
                <a:latin typeface="Avenir Book" panose="02000503020000020003" pitchFamily="2" charset="0"/>
              </a:rPr>
              <a:t>ut</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aliquip</a:t>
            </a:r>
            <a:r>
              <a:rPr lang="en-US" altLang="en-US" sz="1200" dirty="0">
                <a:solidFill>
                  <a:srgbClr val="D9EEF9"/>
                </a:solidFill>
                <a:latin typeface="Avenir Book" panose="02000503020000020003" pitchFamily="2" charset="0"/>
              </a:rPr>
              <a:t> ex </a:t>
            </a:r>
            <a:r>
              <a:rPr lang="en-US" altLang="en-US" sz="1200" dirty="0" err="1">
                <a:solidFill>
                  <a:srgbClr val="D9EEF9"/>
                </a:solidFill>
                <a:latin typeface="Avenir Book" panose="02000503020000020003" pitchFamily="2" charset="0"/>
              </a:rPr>
              <a:t>ea</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commodo</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consequat</a:t>
            </a:r>
            <a:r>
              <a:rPr lang="en-US" altLang="en-US" sz="1200" dirty="0">
                <a:solidFill>
                  <a:srgbClr val="D9EEF9"/>
                </a:solidFill>
                <a:latin typeface="Avenir Book" panose="02000503020000020003" pitchFamily="2" charset="0"/>
              </a:rPr>
              <a:t>. Duis </a:t>
            </a:r>
            <a:r>
              <a:rPr lang="en-US" altLang="en-US" sz="1200" dirty="0" err="1">
                <a:solidFill>
                  <a:srgbClr val="D9EEF9"/>
                </a:solidFill>
                <a:latin typeface="Avenir Book" panose="02000503020000020003" pitchFamily="2" charset="0"/>
              </a:rPr>
              <a:t>aute</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irure</a:t>
            </a:r>
            <a:r>
              <a:rPr lang="en-US" altLang="en-US" sz="1200" dirty="0">
                <a:solidFill>
                  <a:srgbClr val="D9EEF9"/>
                </a:solidFill>
                <a:latin typeface="Avenir Book" panose="02000503020000020003" pitchFamily="2" charset="0"/>
              </a:rPr>
              <a:t> dolor in </a:t>
            </a:r>
            <a:r>
              <a:rPr lang="en-US" altLang="en-US" sz="1200" dirty="0" err="1">
                <a:solidFill>
                  <a:srgbClr val="D9EEF9"/>
                </a:solidFill>
                <a:latin typeface="Avenir Book" panose="02000503020000020003" pitchFamily="2" charset="0"/>
              </a:rPr>
              <a:t>reprehenderit</a:t>
            </a:r>
            <a:r>
              <a:rPr lang="en-US" altLang="en-US" sz="1200" dirty="0">
                <a:solidFill>
                  <a:srgbClr val="D9EEF9"/>
                </a:solidFill>
                <a:latin typeface="Avenir Book" panose="02000503020000020003" pitchFamily="2" charset="0"/>
              </a:rPr>
              <a:t> in </a:t>
            </a:r>
            <a:r>
              <a:rPr lang="en-US" altLang="en-US" sz="1200" dirty="0" err="1">
                <a:solidFill>
                  <a:srgbClr val="D9EEF9"/>
                </a:solidFill>
                <a:latin typeface="Avenir Book" panose="02000503020000020003" pitchFamily="2" charset="0"/>
              </a:rPr>
              <a:t>voluptate</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velit</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esse</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cillum</a:t>
            </a:r>
            <a:r>
              <a:rPr lang="en-US" altLang="en-US" sz="1200" dirty="0">
                <a:solidFill>
                  <a:srgbClr val="D9EEF9"/>
                </a:solidFill>
                <a:latin typeface="Avenir Book" panose="02000503020000020003" pitchFamily="2" charset="0"/>
              </a:rPr>
              <a:t> dolore </a:t>
            </a:r>
            <a:r>
              <a:rPr lang="en-US" altLang="en-US" sz="1200" dirty="0" err="1">
                <a:solidFill>
                  <a:srgbClr val="D9EEF9"/>
                </a:solidFill>
                <a:latin typeface="Avenir Book" panose="02000503020000020003" pitchFamily="2" charset="0"/>
              </a:rPr>
              <a:t>eu</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fugiat</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nulla</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pariatur</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Excepteur</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sint</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occaecat</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cupidatat</a:t>
            </a:r>
            <a:r>
              <a:rPr lang="en-US" altLang="en-US" sz="1200" dirty="0">
                <a:solidFill>
                  <a:srgbClr val="D9EEF9"/>
                </a:solidFill>
                <a:latin typeface="Avenir Book" panose="02000503020000020003" pitchFamily="2" charset="0"/>
              </a:rPr>
              <a:t> non </a:t>
            </a:r>
            <a:r>
              <a:rPr lang="en-US" altLang="en-US" sz="1200" dirty="0" err="1">
                <a:solidFill>
                  <a:srgbClr val="D9EEF9"/>
                </a:solidFill>
                <a:latin typeface="Avenir Book" panose="02000503020000020003" pitchFamily="2" charset="0"/>
              </a:rPr>
              <a:t>proident</a:t>
            </a:r>
            <a:r>
              <a:rPr lang="en-US" altLang="en-US" sz="1200" dirty="0">
                <a:solidFill>
                  <a:srgbClr val="D9EEF9"/>
                </a:solidFill>
                <a:latin typeface="Avenir Book" panose="02000503020000020003" pitchFamily="2" charset="0"/>
              </a:rPr>
              <a:t>, sunt in culpa qui </a:t>
            </a:r>
            <a:r>
              <a:rPr lang="en-US" altLang="en-US" sz="1200" dirty="0" err="1">
                <a:solidFill>
                  <a:srgbClr val="D9EEF9"/>
                </a:solidFill>
                <a:latin typeface="Avenir Book" panose="02000503020000020003" pitchFamily="2" charset="0"/>
              </a:rPr>
              <a:t>officia</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deserunt</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mollit</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anim</a:t>
            </a:r>
            <a:r>
              <a:rPr lang="en-US" altLang="en-US" sz="1200" dirty="0">
                <a:solidFill>
                  <a:srgbClr val="D9EEF9"/>
                </a:solidFill>
                <a:latin typeface="Avenir Book" panose="02000503020000020003" pitchFamily="2" charset="0"/>
              </a:rPr>
              <a:t> id </a:t>
            </a:r>
            <a:r>
              <a:rPr lang="en-US" altLang="en-US" sz="1200" dirty="0" err="1">
                <a:solidFill>
                  <a:srgbClr val="D9EEF9"/>
                </a:solidFill>
                <a:latin typeface="Avenir Book" panose="02000503020000020003" pitchFamily="2" charset="0"/>
              </a:rPr>
              <a:t>est</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laborum</a:t>
            </a:r>
            <a:r>
              <a:rPr lang="en-US" altLang="en-US" sz="1200" dirty="0">
                <a:solidFill>
                  <a:srgbClr val="D9EEF9"/>
                </a:solidFill>
                <a:latin typeface="Avenir Book" panose="02000503020000020003" pitchFamily="2" charset="0"/>
              </a:rPr>
              <a:t>. Lorem ipsum dolor sit </a:t>
            </a:r>
            <a:r>
              <a:rPr lang="en-US" altLang="en-US" sz="1200" dirty="0" err="1">
                <a:solidFill>
                  <a:srgbClr val="D9EEF9"/>
                </a:solidFill>
                <a:latin typeface="Avenir Book" panose="02000503020000020003" pitchFamily="2" charset="0"/>
              </a:rPr>
              <a:t>amet</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consectetur</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adipiscing</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elit</a:t>
            </a:r>
            <a:r>
              <a:rPr lang="en-US" altLang="en-US" sz="1200" dirty="0">
                <a:solidFill>
                  <a:srgbClr val="D9EEF9"/>
                </a:solidFill>
                <a:latin typeface="Avenir Book" panose="02000503020000020003" pitchFamily="2" charset="0"/>
              </a:rPr>
              <a:t>.</a:t>
            </a:r>
          </a:p>
        </p:txBody>
      </p:sp>
      <p:sp>
        <p:nvSpPr>
          <p:cNvPr id="4" name="TextBox 5">
            <a:extLst>
              <a:ext uri="{FF2B5EF4-FFF2-40B4-BE49-F238E27FC236}">
                <a16:creationId xmlns:a16="http://schemas.microsoft.com/office/drawing/2014/main" id="{7D0AB807-FF9A-0646-A31A-40439F4119A5}"/>
              </a:ext>
            </a:extLst>
          </p:cNvPr>
          <p:cNvSpPr txBox="1">
            <a:spLocks noChangeArrowheads="1"/>
          </p:cNvSpPr>
          <p:nvPr/>
        </p:nvSpPr>
        <p:spPr bwMode="auto">
          <a:xfrm>
            <a:off x="352425" y="4176713"/>
            <a:ext cx="82883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000" dirty="0">
                <a:solidFill>
                  <a:schemeClr val="bg1"/>
                </a:solidFill>
                <a:latin typeface="Avenir" panose="02000503020000020003" pitchFamily="2" charset="0"/>
              </a:rPr>
              <a:t>Lorem ipsum lorem ipsum lorem ipsum</a:t>
            </a:r>
          </a:p>
        </p:txBody>
      </p:sp>
      <p:sp>
        <p:nvSpPr>
          <p:cNvPr id="5" name="TextBox 6">
            <a:extLst>
              <a:ext uri="{FF2B5EF4-FFF2-40B4-BE49-F238E27FC236}">
                <a16:creationId xmlns:a16="http://schemas.microsoft.com/office/drawing/2014/main" id="{5789579C-7D91-C447-A60E-D680FE8CA09C}"/>
              </a:ext>
            </a:extLst>
          </p:cNvPr>
          <p:cNvSpPr txBox="1">
            <a:spLocks noChangeArrowheads="1"/>
          </p:cNvSpPr>
          <p:nvPr/>
        </p:nvSpPr>
        <p:spPr bwMode="auto">
          <a:xfrm>
            <a:off x="1598613" y="3051175"/>
            <a:ext cx="8994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i="1">
                <a:solidFill>
                  <a:srgbClr val="D9EEF9"/>
                </a:solidFill>
                <a:latin typeface="Avenir Book Oblique" panose="02000503020000020003" pitchFamily="2" charset="0"/>
              </a:rPr>
              <a:t>Lorem ipsum lorem ipsum</a:t>
            </a:r>
          </a:p>
        </p:txBody>
      </p:sp>
      <p:sp>
        <p:nvSpPr>
          <p:cNvPr id="6" name="TextBox 7">
            <a:extLst>
              <a:ext uri="{FF2B5EF4-FFF2-40B4-BE49-F238E27FC236}">
                <a16:creationId xmlns:a16="http://schemas.microsoft.com/office/drawing/2014/main" id="{DE6D0304-C9F8-E144-897C-FC12DA4AF712}"/>
              </a:ext>
            </a:extLst>
          </p:cNvPr>
          <p:cNvSpPr txBox="1">
            <a:spLocks noChangeArrowheads="1"/>
          </p:cNvSpPr>
          <p:nvPr/>
        </p:nvSpPr>
        <p:spPr bwMode="auto">
          <a:xfrm>
            <a:off x="5969000" y="674688"/>
            <a:ext cx="5997575"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50000"/>
              </a:lnSpc>
            </a:pPr>
            <a:r>
              <a:rPr lang="en-US" altLang="en-US" sz="1200" dirty="0">
                <a:solidFill>
                  <a:srgbClr val="D9EEF9"/>
                </a:solidFill>
                <a:latin typeface="Avenir Book" panose="02000503020000020003" pitchFamily="2" charset="0"/>
              </a:rPr>
              <a:t>Lorem ipsum is placeholder text commonly used in the graphic, print, and publishing industries for previewing layouts and visual mockups. Lorem ipsum dolor sit </a:t>
            </a:r>
            <a:r>
              <a:rPr lang="en-US" altLang="en-US" sz="1200" dirty="0" err="1">
                <a:solidFill>
                  <a:srgbClr val="D9EEF9"/>
                </a:solidFill>
                <a:latin typeface="Avenir Book" panose="02000503020000020003" pitchFamily="2" charset="0"/>
              </a:rPr>
              <a:t>amet</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consectetur</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adipiscing</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elit</a:t>
            </a:r>
            <a:r>
              <a:rPr lang="en-US" altLang="en-US" sz="1200" dirty="0">
                <a:solidFill>
                  <a:srgbClr val="D9EEF9"/>
                </a:solidFill>
                <a:latin typeface="Avenir Book" panose="02000503020000020003" pitchFamily="2" charset="0"/>
              </a:rPr>
              <a:t>, sed do </a:t>
            </a:r>
            <a:r>
              <a:rPr lang="en-US" altLang="en-US" sz="1200" dirty="0" err="1">
                <a:solidFill>
                  <a:srgbClr val="D9EEF9"/>
                </a:solidFill>
                <a:latin typeface="Avenir Book" panose="02000503020000020003" pitchFamily="2" charset="0"/>
              </a:rPr>
              <a:t>eiusmod</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tempor</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incididunt</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ut</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labore</a:t>
            </a:r>
            <a:r>
              <a:rPr lang="en-US" altLang="en-US" sz="1200" dirty="0">
                <a:solidFill>
                  <a:srgbClr val="D9EEF9"/>
                </a:solidFill>
                <a:latin typeface="Avenir Book" panose="02000503020000020003" pitchFamily="2" charset="0"/>
              </a:rPr>
              <a:t> et dolore magna </a:t>
            </a:r>
            <a:r>
              <a:rPr lang="en-US" altLang="en-US" sz="1200" dirty="0" err="1">
                <a:solidFill>
                  <a:srgbClr val="D9EEF9"/>
                </a:solidFill>
                <a:latin typeface="Avenir Book" panose="02000503020000020003" pitchFamily="2" charset="0"/>
              </a:rPr>
              <a:t>aliqua</a:t>
            </a:r>
            <a:r>
              <a:rPr lang="en-US" altLang="en-US" sz="1200" dirty="0">
                <a:solidFill>
                  <a:srgbClr val="D9EEF9"/>
                </a:solidFill>
                <a:latin typeface="Avenir Book" panose="02000503020000020003" pitchFamily="2" charset="0"/>
              </a:rPr>
              <a:t>. Ut </a:t>
            </a:r>
            <a:r>
              <a:rPr lang="en-US" altLang="en-US" sz="1200" dirty="0" err="1">
                <a:solidFill>
                  <a:srgbClr val="D9EEF9"/>
                </a:solidFill>
                <a:latin typeface="Avenir Book" panose="02000503020000020003" pitchFamily="2" charset="0"/>
              </a:rPr>
              <a:t>enim</a:t>
            </a:r>
            <a:r>
              <a:rPr lang="en-US" altLang="en-US" sz="1200" dirty="0">
                <a:solidFill>
                  <a:srgbClr val="D9EEF9"/>
                </a:solidFill>
                <a:latin typeface="Avenir Book" panose="02000503020000020003" pitchFamily="2" charset="0"/>
              </a:rPr>
              <a:t> ad minim </a:t>
            </a:r>
            <a:r>
              <a:rPr lang="en-US" altLang="en-US" sz="1200" dirty="0" err="1">
                <a:solidFill>
                  <a:srgbClr val="D9EEF9"/>
                </a:solidFill>
                <a:latin typeface="Avenir Book" panose="02000503020000020003" pitchFamily="2" charset="0"/>
              </a:rPr>
              <a:t>veniam</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quis</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nostrud</a:t>
            </a:r>
            <a:r>
              <a:rPr lang="en-US" altLang="en-US" sz="1200" dirty="0">
                <a:solidFill>
                  <a:srgbClr val="D9EEF9"/>
                </a:solidFill>
                <a:latin typeface="Avenir Book" panose="02000503020000020003" pitchFamily="2" charset="0"/>
              </a:rPr>
              <a:t> exercitation </a:t>
            </a:r>
            <a:r>
              <a:rPr lang="en-US" altLang="en-US" sz="1200" dirty="0" err="1">
                <a:solidFill>
                  <a:srgbClr val="D9EEF9"/>
                </a:solidFill>
                <a:latin typeface="Avenir Book" panose="02000503020000020003" pitchFamily="2" charset="0"/>
              </a:rPr>
              <a:t>ullamco</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laboris</a:t>
            </a:r>
            <a:r>
              <a:rPr lang="en-US" altLang="en-US" sz="1200" dirty="0">
                <a:solidFill>
                  <a:srgbClr val="D9EEF9"/>
                </a:solidFill>
                <a:latin typeface="Avenir Book" panose="02000503020000020003" pitchFamily="2" charset="0"/>
              </a:rPr>
              <a:t> nisi </a:t>
            </a:r>
            <a:r>
              <a:rPr lang="en-US" altLang="en-US" sz="1200" dirty="0" err="1">
                <a:solidFill>
                  <a:srgbClr val="D9EEF9"/>
                </a:solidFill>
                <a:latin typeface="Avenir Book" panose="02000503020000020003" pitchFamily="2" charset="0"/>
              </a:rPr>
              <a:t>ut</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aliquip</a:t>
            </a:r>
            <a:r>
              <a:rPr lang="en-US" altLang="en-US" sz="1200" dirty="0">
                <a:solidFill>
                  <a:srgbClr val="D9EEF9"/>
                </a:solidFill>
                <a:latin typeface="Avenir Book" panose="02000503020000020003" pitchFamily="2" charset="0"/>
              </a:rPr>
              <a:t> ex </a:t>
            </a:r>
            <a:r>
              <a:rPr lang="en-US" altLang="en-US" sz="1200" dirty="0" err="1">
                <a:solidFill>
                  <a:srgbClr val="D9EEF9"/>
                </a:solidFill>
                <a:latin typeface="Avenir Book" panose="02000503020000020003" pitchFamily="2" charset="0"/>
              </a:rPr>
              <a:t>ea</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commodo</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consequat</a:t>
            </a:r>
            <a:r>
              <a:rPr lang="en-US" altLang="en-US" sz="1200" dirty="0">
                <a:solidFill>
                  <a:srgbClr val="D9EEF9"/>
                </a:solidFill>
                <a:latin typeface="Avenir Book" panose="02000503020000020003" pitchFamily="2" charset="0"/>
              </a:rPr>
              <a:t>. Duis </a:t>
            </a:r>
            <a:r>
              <a:rPr lang="en-US" altLang="en-US" sz="1200" dirty="0" err="1">
                <a:solidFill>
                  <a:srgbClr val="D9EEF9"/>
                </a:solidFill>
                <a:latin typeface="Avenir Book" panose="02000503020000020003" pitchFamily="2" charset="0"/>
              </a:rPr>
              <a:t>aute</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irure</a:t>
            </a:r>
            <a:r>
              <a:rPr lang="en-US" altLang="en-US" sz="1200" dirty="0">
                <a:solidFill>
                  <a:srgbClr val="D9EEF9"/>
                </a:solidFill>
                <a:latin typeface="Avenir Book" panose="02000503020000020003" pitchFamily="2" charset="0"/>
              </a:rPr>
              <a:t> dolor in </a:t>
            </a:r>
            <a:r>
              <a:rPr lang="en-US" altLang="en-US" sz="1200" dirty="0" err="1">
                <a:solidFill>
                  <a:srgbClr val="D9EEF9"/>
                </a:solidFill>
                <a:latin typeface="Avenir Book" panose="02000503020000020003" pitchFamily="2" charset="0"/>
              </a:rPr>
              <a:t>reprehenderit</a:t>
            </a:r>
            <a:r>
              <a:rPr lang="en-US" altLang="en-US" sz="1200" dirty="0">
                <a:solidFill>
                  <a:srgbClr val="D9EEF9"/>
                </a:solidFill>
                <a:latin typeface="Avenir Book" panose="02000503020000020003" pitchFamily="2" charset="0"/>
              </a:rPr>
              <a:t> in </a:t>
            </a:r>
            <a:r>
              <a:rPr lang="en-US" altLang="en-US" sz="1200" dirty="0" err="1">
                <a:solidFill>
                  <a:srgbClr val="D9EEF9"/>
                </a:solidFill>
                <a:latin typeface="Avenir Book" panose="02000503020000020003" pitchFamily="2" charset="0"/>
              </a:rPr>
              <a:t>voluptate</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velit</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esse</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cillum</a:t>
            </a:r>
            <a:r>
              <a:rPr lang="en-US" altLang="en-US" sz="1200" dirty="0">
                <a:solidFill>
                  <a:srgbClr val="D9EEF9"/>
                </a:solidFill>
                <a:latin typeface="Avenir Book" panose="02000503020000020003" pitchFamily="2" charset="0"/>
              </a:rPr>
              <a:t> dolore </a:t>
            </a:r>
            <a:r>
              <a:rPr lang="en-US" altLang="en-US" sz="1200" dirty="0" err="1">
                <a:solidFill>
                  <a:srgbClr val="D9EEF9"/>
                </a:solidFill>
                <a:latin typeface="Avenir Book" panose="02000503020000020003" pitchFamily="2" charset="0"/>
              </a:rPr>
              <a:t>eu</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fugiat</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nulla</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pariatur</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Excepteur</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sint</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occaecat</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cupidatat</a:t>
            </a:r>
            <a:r>
              <a:rPr lang="en-US" altLang="en-US" sz="1200" dirty="0">
                <a:solidFill>
                  <a:srgbClr val="D9EEF9"/>
                </a:solidFill>
                <a:latin typeface="Avenir Book" panose="02000503020000020003" pitchFamily="2" charset="0"/>
              </a:rPr>
              <a:t> non </a:t>
            </a:r>
            <a:r>
              <a:rPr lang="en-US" altLang="en-US" sz="1200" dirty="0" err="1">
                <a:solidFill>
                  <a:srgbClr val="D9EEF9"/>
                </a:solidFill>
                <a:latin typeface="Avenir Book" panose="02000503020000020003" pitchFamily="2" charset="0"/>
              </a:rPr>
              <a:t>proident</a:t>
            </a:r>
            <a:r>
              <a:rPr lang="en-US" altLang="en-US" sz="1200" dirty="0">
                <a:solidFill>
                  <a:srgbClr val="D9EEF9"/>
                </a:solidFill>
                <a:latin typeface="Avenir Book" panose="02000503020000020003" pitchFamily="2" charset="0"/>
              </a:rPr>
              <a:t>, sunt in culpa qui </a:t>
            </a:r>
            <a:r>
              <a:rPr lang="en-US" altLang="en-US" sz="1200" dirty="0" err="1">
                <a:solidFill>
                  <a:srgbClr val="D9EEF9"/>
                </a:solidFill>
                <a:latin typeface="Avenir Book" panose="02000503020000020003" pitchFamily="2" charset="0"/>
              </a:rPr>
              <a:t>officia</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deserunt</a:t>
            </a:r>
            <a:r>
              <a:rPr lang="en-US" altLang="en-US" sz="1200" dirty="0">
                <a:solidFill>
                  <a:srgbClr val="D9EEF9"/>
                </a:solidFill>
                <a:latin typeface="Avenir Book" panose="02000503020000020003" pitchFamily="2" charset="0"/>
              </a:rPr>
              <a:t> </a:t>
            </a:r>
            <a:r>
              <a:rPr lang="en-US" altLang="en-US" sz="1200" dirty="0" err="1">
                <a:solidFill>
                  <a:srgbClr val="D9EEF9"/>
                </a:solidFill>
                <a:latin typeface="Avenir Book" panose="02000503020000020003" pitchFamily="2" charset="0"/>
              </a:rPr>
              <a:t>mollit</a:t>
            </a:r>
            <a:r>
              <a:rPr lang="en-US" altLang="en-US" sz="1200" dirty="0">
                <a:solidFill>
                  <a:srgbClr val="D9EEF9"/>
                </a:solidFill>
                <a:latin typeface="Avenir Book" panose="02000503020000020003" pitchFamily="2" charset="0"/>
              </a:rPr>
              <a:t> anim.</a:t>
            </a:r>
          </a:p>
        </p:txBody>
      </p:sp>
      <p:sp>
        <p:nvSpPr>
          <p:cNvPr id="7" name="TextBox 8">
            <a:extLst>
              <a:ext uri="{FF2B5EF4-FFF2-40B4-BE49-F238E27FC236}">
                <a16:creationId xmlns:a16="http://schemas.microsoft.com/office/drawing/2014/main" id="{1602B4E7-10EF-4C4B-A1F2-20484A95F107}"/>
              </a:ext>
            </a:extLst>
          </p:cNvPr>
          <p:cNvSpPr txBox="1">
            <a:spLocks noChangeArrowheads="1"/>
          </p:cNvSpPr>
          <p:nvPr/>
        </p:nvSpPr>
        <p:spPr bwMode="auto">
          <a:xfrm>
            <a:off x="6197600" y="271463"/>
            <a:ext cx="74596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000">
                <a:solidFill>
                  <a:schemeClr val="bg1"/>
                </a:solidFill>
                <a:latin typeface="Avenir" panose="02000503020000020003" pitchFamily="2" charset="0"/>
              </a:rPr>
              <a:t>Lorem ipsum lorem ipsum lorem ipsum</a:t>
            </a:r>
          </a:p>
        </p:txBody>
      </p:sp>
    </p:spTree>
    <p:extLst>
      <p:ext uri="{BB962C8B-B14F-4D97-AF65-F5344CB8AC3E}">
        <p14:creationId xmlns:p14="http://schemas.microsoft.com/office/powerpoint/2010/main" val="32204574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C3A39D0A-9B1A-8B4B-AB83-198C69E73EEA}"/>
              </a:ext>
            </a:extLst>
          </p:cNvPr>
          <p:cNvSpPr txBox="1">
            <a:spLocks noChangeArrowheads="1"/>
          </p:cNvSpPr>
          <p:nvPr/>
        </p:nvSpPr>
        <p:spPr bwMode="auto">
          <a:xfrm>
            <a:off x="1023938" y="3152775"/>
            <a:ext cx="28924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2000" dirty="0">
                <a:solidFill>
                  <a:schemeClr val="bg1"/>
                </a:solidFill>
                <a:latin typeface="Avenir Medium" panose="02000503020000020003" pitchFamily="2" charset="0"/>
              </a:rPr>
              <a:t>LOREM IPSUM LOREM IPSUM</a:t>
            </a:r>
          </a:p>
        </p:txBody>
      </p:sp>
      <p:sp>
        <p:nvSpPr>
          <p:cNvPr id="3" name="TextBox 4">
            <a:extLst>
              <a:ext uri="{FF2B5EF4-FFF2-40B4-BE49-F238E27FC236}">
                <a16:creationId xmlns:a16="http://schemas.microsoft.com/office/drawing/2014/main" id="{2ADAE3ED-DA97-CC46-BE3E-73F8612FA9C0}"/>
              </a:ext>
            </a:extLst>
          </p:cNvPr>
          <p:cNvSpPr txBox="1">
            <a:spLocks noChangeArrowheads="1"/>
          </p:cNvSpPr>
          <p:nvPr/>
        </p:nvSpPr>
        <p:spPr bwMode="auto">
          <a:xfrm>
            <a:off x="1058863" y="3810000"/>
            <a:ext cx="2822575" cy="228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ct val="150000"/>
              </a:lnSpc>
            </a:pPr>
            <a:r>
              <a:rPr lang="en-US" altLang="en-US" sz="1200">
                <a:solidFill>
                  <a:srgbClr val="FFFFFF"/>
                </a:solidFill>
                <a:latin typeface="Avenir Book" panose="02000503020000020003" pitchFamily="2" charset="0"/>
              </a:rPr>
              <a:t>Lorem ipsum is placeholder text commonly used in the graphic, print, and publishing industries for previewing layouts and visual mockups. Lorem ipsum dolor sit amet, consectetur adipiscing elit, sed do eiusmod tempor incididunt ut labore et dolore magna aliqua. </a:t>
            </a:r>
          </a:p>
        </p:txBody>
      </p:sp>
      <p:sp>
        <p:nvSpPr>
          <p:cNvPr id="4" name="TextBox 5">
            <a:extLst>
              <a:ext uri="{FF2B5EF4-FFF2-40B4-BE49-F238E27FC236}">
                <a16:creationId xmlns:a16="http://schemas.microsoft.com/office/drawing/2014/main" id="{EBBFA794-F56A-0E46-A23B-9ECF28247B69}"/>
              </a:ext>
            </a:extLst>
          </p:cNvPr>
          <p:cNvSpPr txBox="1">
            <a:spLocks noChangeArrowheads="1"/>
          </p:cNvSpPr>
          <p:nvPr/>
        </p:nvSpPr>
        <p:spPr bwMode="auto">
          <a:xfrm>
            <a:off x="4649788" y="3152775"/>
            <a:ext cx="28924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2000">
                <a:solidFill>
                  <a:schemeClr val="bg1"/>
                </a:solidFill>
                <a:latin typeface="Avenir Medium" panose="02000503020000020003" pitchFamily="2" charset="0"/>
              </a:rPr>
              <a:t>LOREM IPSUM LOREM IPSUM</a:t>
            </a:r>
          </a:p>
        </p:txBody>
      </p:sp>
      <p:sp>
        <p:nvSpPr>
          <p:cNvPr id="5" name="TextBox 6">
            <a:extLst>
              <a:ext uri="{FF2B5EF4-FFF2-40B4-BE49-F238E27FC236}">
                <a16:creationId xmlns:a16="http://schemas.microsoft.com/office/drawing/2014/main" id="{CBB96686-1F42-5A4E-93FE-8857A97F1971}"/>
              </a:ext>
            </a:extLst>
          </p:cNvPr>
          <p:cNvSpPr txBox="1">
            <a:spLocks noChangeArrowheads="1"/>
          </p:cNvSpPr>
          <p:nvPr/>
        </p:nvSpPr>
        <p:spPr bwMode="auto">
          <a:xfrm>
            <a:off x="4684713" y="3810000"/>
            <a:ext cx="2822575" cy="228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ct val="150000"/>
              </a:lnSpc>
            </a:pPr>
            <a:r>
              <a:rPr lang="en-US" altLang="en-US" sz="1200">
                <a:solidFill>
                  <a:srgbClr val="FFFFFF"/>
                </a:solidFill>
                <a:latin typeface="Avenir Book" panose="02000503020000020003" pitchFamily="2" charset="0"/>
              </a:rPr>
              <a:t>Lorem ipsum is placeholder text commonly used in the graphic, print, and publishing industries for previewing layouts and visual mockups. Lorem ipsum dolor sit amet, consectetur adipiscing elit, sed do eiusmod tempor incididunt ut labore et dolore magna aliqua. </a:t>
            </a:r>
          </a:p>
        </p:txBody>
      </p:sp>
      <p:sp>
        <p:nvSpPr>
          <p:cNvPr id="6" name="TextBox 7">
            <a:extLst>
              <a:ext uri="{FF2B5EF4-FFF2-40B4-BE49-F238E27FC236}">
                <a16:creationId xmlns:a16="http://schemas.microsoft.com/office/drawing/2014/main" id="{70828B48-D87D-4B40-8A6F-CFEC28D8C3DA}"/>
              </a:ext>
            </a:extLst>
          </p:cNvPr>
          <p:cNvSpPr txBox="1">
            <a:spLocks noChangeArrowheads="1"/>
          </p:cNvSpPr>
          <p:nvPr/>
        </p:nvSpPr>
        <p:spPr bwMode="auto">
          <a:xfrm>
            <a:off x="8277225" y="3152775"/>
            <a:ext cx="28924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2000">
                <a:solidFill>
                  <a:schemeClr val="bg1"/>
                </a:solidFill>
                <a:latin typeface="Avenir Medium" panose="02000503020000020003" pitchFamily="2" charset="0"/>
              </a:rPr>
              <a:t>LOREM IPSUM LOREM IPSUM</a:t>
            </a:r>
          </a:p>
        </p:txBody>
      </p:sp>
      <p:sp>
        <p:nvSpPr>
          <p:cNvPr id="7" name="TextBox 8">
            <a:extLst>
              <a:ext uri="{FF2B5EF4-FFF2-40B4-BE49-F238E27FC236}">
                <a16:creationId xmlns:a16="http://schemas.microsoft.com/office/drawing/2014/main" id="{A6843948-4B56-D04A-98E1-14738658A7ED}"/>
              </a:ext>
            </a:extLst>
          </p:cNvPr>
          <p:cNvSpPr txBox="1">
            <a:spLocks noChangeArrowheads="1"/>
          </p:cNvSpPr>
          <p:nvPr/>
        </p:nvSpPr>
        <p:spPr bwMode="auto">
          <a:xfrm>
            <a:off x="8312150" y="3810000"/>
            <a:ext cx="2822575" cy="228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ct val="150000"/>
              </a:lnSpc>
            </a:pPr>
            <a:r>
              <a:rPr lang="en-US" altLang="en-US" sz="1200">
                <a:solidFill>
                  <a:srgbClr val="FFFFFF"/>
                </a:solidFill>
                <a:latin typeface="Avenir Book" panose="02000503020000020003" pitchFamily="2" charset="0"/>
              </a:rPr>
              <a:t>Lorem ipsum is placeholder text commonly used in the graphic, print, and publishing industries for previewing layouts and visual mockups. Lorem ipsum dolor sit amet, consectetur adipiscing elit, sed do eiusmod tempor incididunt ut labore et dolore magna aliqua. </a:t>
            </a:r>
          </a:p>
        </p:txBody>
      </p:sp>
      <p:sp>
        <p:nvSpPr>
          <p:cNvPr id="8" name="TextBox 9">
            <a:extLst>
              <a:ext uri="{FF2B5EF4-FFF2-40B4-BE49-F238E27FC236}">
                <a16:creationId xmlns:a16="http://schemas.microsoft.com/office/drawing/2014/main" id="{851EE38D-50A2-7946-8ABD-F38D95AB0A6C}"/>
              </a:ext>
            </a:extLst>
          </p:cNvPr>
          <p:cNvSpPr txBox="1">
            <a:spLocks noChangeArrowheads="1"/>
          </p:cNvSpPr>
          <p:nvPr/>
        </p:nvSpPr>
        <p:spPr bwMode="auto">
          <a:xfrm>
            <a:off x="1230313" y="439738"/>
            <a:ext cx="97313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3600" b="1">
                <a:solidFill>
                  <a:schemeClr val="bg1"/>
                </a:solidFill>
                <a:latin typeface="Avenir Black" panose="02000503020000020003" pitchFamily="2" charset="0"/>
              </a:rPr>
              <a:t>LOREM IPSUM LOREM</a:t>
            </a:r>
          </a:p>
        </p:txBody>
      </p:sp>
    </p:spTree>
    <p:extLst>
      <p:ext uri="{BB962C8B-B14F-4D97-AF65-F5344CB8AC3E}">
        <p14:creationId xmlns:p14="http://schemas.microsoft.com/office/powerpoint/2010/main" val="36554739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FGI_Presentation_Dark" id="{A53BE22E-D23E-0749-A797-ED86CA4722ED}" vid="{77F297E4-D576-0447-8536-571C54D13362}"/>
    </a:ext>
  </a:extLst>
</a:theme>
</file>

<file path=docProps/app.xml><?xml version="1.0" encoding="utf-8"?>
<Properties xmlns="http://schemas.openxmlformats.org/officeDocument/2006/extended-properties" xmlns:vt="http://schemas.openxmlformats.org/officeDocument/2006/docPropsVTypes">
  <Template>Office Theme</Template>
  <TotalTime>0</TotalTime>
  <Words>4254</Words>
  <Application>Microsoft Macintosh PowerPoint</Application>
  <PresentationFormat>Widescreen</PresentationFormat>
  <Paragraphs>151</Paragraphs>
  <Slides>23</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23</vt:i4>
      </vt:variant>
    </vt:vector>
  </HeadingPairs>
  <TitlesOfParts>
    <vt:vector size="35" baseType="lpstr">
      <vt:lpstr>Arial</vt:lpstr>
      <vt:lpstr>Avenir Black</vt:lpstr>
      <vt:lpstr>Avenir Book</vt:lpstr>
      <vt:lpstr>Avenir Book Oblique</vt:lpstr>
      <vt:lpstr>Avenir Heavy</vt:lpstr>
      <vt:lpstr>Avenir Medium</vt:lpstr>
      <vt:lpstr>Avenir Medium Oblique</vt:lpstr>
      <vt:lpstr>Avenir Roman</vt:lpstr>
      <vt:lpstr>Calibri</vt:lpstr>
      <vt:lpstr>Calibri Light</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Haggbloom,Maddie K</dc:creator>
  <cp:lastModifiedBy>Haggbloom,Maddie K</cp:lastModifiedBy>
  <cp:revision>1</cp:revision>
  <dcterms:created xsi:type="dcterms:W3CDTF">2020-11-10T15:34:09Z</dcterms:created>
  <dcterms:modified xsi:type="dcterms:W3CDTF">2020-11-10T15:34:38Z</dcterms:modified>
</cp:coreProperties>
</file>