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38404800" cy="43891200"/>
  <p:notesSz cx="6858000" cy="9144000"/>
  <p:defaultTextStyle>
    <a:defPPr>
      <a:defRPr lang="en-US"/>
    </a:defPPr>
    <a:lvl1pPr marL="0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1pPr>
    <a:lvl2pPr marL="2351288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2pPr>
    <a:lvl3pPr marL="4702576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3pPr>
    <a:lvl4pPr marL="7053864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4pPr>
    <a:lvl5pPr marL="9405153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5pPr>
    <a:lvl6pPr marL="11756441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6pPr>
    <a:lvl7pPr marL="14107729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7pPr>
    <a:lvl8pPr marL="16459017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8pPr>
    <a:lvl9pPr marL="18810305" algn="l" defTabSz="4702576" rtl="0" eaLnBrk="1" latinLnBrk="0" hangingPunct="1">
      <a:defRPr sz="925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97B"/>
    <a:srgbClr val="ACDC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94"/>
    <p:restoredTop sz="94665"/>
  </p:normalViewPr>
  <p:slideViewPr>
    <p:cSldViewPr snapToGrid="0" snapToObjects="1">
      <p:cViewPr varScale="1">
        <p:scale>
          <a:sx n="18" d="100"/>
          <a:sy n="18" d="100"/>
        </p:scale>
        <p:origin x="640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7183123"/>
            <a:ext cx="32644080" cy="1528064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23053043"/>
            <a:ext cx="28803600" cy="10596877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2336800"/>
            <a:ext cx="8281035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2336800"/>
            <a:ext cx="24363045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10942333"/>
            <a:ext cx="33124140" cy="18257517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29372573"/>
            <a:ext cx="33124140" cy="9601197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/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11684000"/>
            <a:ext cx="1632204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11684000"/>
            <a:ext cx="1632204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336810"/>
            <a:ext cx="3312414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10759443"/>
            <a:ext cx="16247028" cy="527303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6032480"/>
            <a:ext cx="1624702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10759443"/>
            <a:ext cx="16327042" cy="5273037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6032480"/>
            <a:ext cx="16327042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926080"/>
            <a:ext cx="12386548" cy="1024128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6319530"/>
            <a:ext cx="19442430" cy="311912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3167360"/>
            <a:ext cx="12386548" cy="2439416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2926080"/>
            <a:ext cx="12386548" cy="1024128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6319530"/>
            <a:ext cx="19442430" cy="311912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13167360"/>
            <a:ext cx="12386548" cy="24394163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2336810"/>
            <a:ext cx="3312414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11684000"/>
            <a:ext cx="3312414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40680650"/>
            <a:ext cx="86410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E4676-A3D5-6747-ACC5-E2A9F2A38892}" type="datetimeFigureOut">
              <a:rPr lang="en-US" smtClean="0"/>
              <a:t>8/7/20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40680650"/>
            <a:ext cx="1296162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40680650"/>
            <a:ext cx="864108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F15D-D3C3-9E46-897D-1F6373F50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8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70" y="886459"/>
            <a:ext cx="6858000" cy="29738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720" y="1645920"/>
            <a:ext cx="6400800" cy="117453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702697" y="1299972"/>
            <a:ext cx="2479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Your Title Goes Here</a:t>
            </a:r>
          </a:p>
          <a:p>
            <a:pPr algn="ctr"/>
            <a:r>
              <a:rPr lang="en-US" sz="72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Also Here If You Need Two Lines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8346400" y="5616248"/>
            <a:ext cx="9189720" cy="836246"/>
          </a:xfrm>
          <a:prstGeom prst="rect">
            <a:avLst/>
          </a:prstGeom>
          <a:solidFill>
            <a:srgbClr val="ACDC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CDCD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993924"/>
            <a:ext cx="3566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First Author</a:t>
            </a:r>
            <a:r>
              <a:rPr lang="en-US" sz="4000" b="1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40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4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Second Author</a:t>
            </a:r>
            <a:r>
              <a:rPr lang="en-US" sz="4000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2</a:t>
            </a:r>
            <a:r>
              <a:rPr lang="en-US" sz="4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Third Author</a:t>
            </a:r>
            <a:r>
              <a:rPr lang="en-US" sz="4000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3200400" y="4753305"/>
            <a:ext cx="3200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1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Affiliation,</a:t>
            </a:r>
            <a:r>
              <a:rPr lang="en-US" sz="2400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2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Affiliation,</a:t>
            </a:r>
            <a:r>
              <a:rPr lang="en-US" sz="2400" baseline="300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3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Affiliation</a:t>
            </a:r>
          </a:p>
        </p:txBody>
      </p:sp>
      <p:sp>
        <p:nvSpPr>
          <p:cNvPr id="17" name="Rectangle 36"/>
          <p:cNvSpPr>
            <a:spLocks noChangeArrowheads="1"/>
          </p:cNvSpPr>
          <p:nvPr/>
        </p:nvSpPr>
        <p:spPr bwMode="auto">
          <a:xfrm>
            <a:off x="28346400" y="5738709"/>
            <a:ext cx="9144000" cy="591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341" tIns="42670" rIns="85341" bIns="42670">
            <a:spAutoFit/>
          </a:bodyPr>
          <a:lstStyle/>
          <a:p>
            <a:pPr algn="ctr" defTabSz="854075"/>
            <a:r>
              <a:rPr lang="en-US" sz="3200" i="1" dirty="0">
                <a:solidFill>
                  <a:srgbClr val="39497B"/>
                </a:solidFill>
                <a:latin typeface="Helvetica Oblique" charset="0"/>
                <a:ea typeface="Helvetica Oblique" charset="0"/>
                <a:cs typeface="Helvetica Oblique" charset="0"/>
              </a:rPr>
              <a:t>Division, Branch, Section, Core or Unit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600" y="667512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Abstract</a:t>
            </a:r>
            <a:endParaRPr lang="en-US" sz="4000" b="1" baseline="30000" dirty="0">
              <a:solidFill>
                <a:srgbClr val="39497B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71600" y="7680960"/>
            <a:ext cx="8229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Abstract text size Lorem ipsum dolor sit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magna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orci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ornare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sit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facilisis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dui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velit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varius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interdum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auctor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Rem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mollis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aptent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nostra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pede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nunc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litora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commodo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Massa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rhoncus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Ipsum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enim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lobortis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aenean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Augue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risus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vulputate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volutpat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sociis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morbi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praesent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ridiculus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Nihil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ipsum dolor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montes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cursus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fusce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tempor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aliquam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eaque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in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972800" y="7680960"/>
            <a:ext cx="82296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Introduction text size Lorem ipsum dolor sit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magna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orci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ornare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sit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facilisis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dui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velit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varius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interdum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auctor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Rem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mollis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aptent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nostra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pede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nunc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litora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commodo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Massa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rhoncus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Ipsum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enim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lobortis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aenean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Augue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risus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vulputate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volutpat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sociis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morbi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praesent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ridiculus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Nihil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ipsum dolor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montes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cursus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fusce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tempor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aliquam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eaque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in 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972800" y="667512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Introduction</a:t>
            </a:r>
            <a:endParaRPr lang="en-US" sz="4000" b="1" baseline="30000" dirty="0">
              <a:solidFill>
                <a:srgbClr val="39497B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3998" y="7680960"/>
            <a:ext cx="1645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Larger section text size Lorem ipsum dolor sit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magna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orci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ornare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sit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facilisis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dui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velit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varius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interdum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nisl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id,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quam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auctor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Rem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mollis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bibendum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aptent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nostra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pede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lacus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metus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sapien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nunc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litora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commodo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Massa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rhoncus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vitae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tellus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Ipsum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dapibus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vel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donec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amet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et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enim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wisi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lobortis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aenean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Augue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risus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vulputate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eget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accumsan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volutpat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sociis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morbi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integer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nec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Mauris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scelerisque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praesent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leo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ridiculus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Nihil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eros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neque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dictum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vivamus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nibh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pellentesque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est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vestibulum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ligula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nulla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ac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adipiscing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Suspendisse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ipsum dolor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ultricies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montes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pulvinar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id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feugiat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cursus ante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fusce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in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etiam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arcu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.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tempor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diam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quis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erat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sed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aliquam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,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urna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</a:t>
            </a:r>
            <a:r>
              <a:rPr lang="en-US" sz="2400" dirty="0" err="1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eaque</a:t>
            </a:r>
            <a:r>
              <a:rPr lang="en-US" sz="2400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 mi, in 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0574000" y="6695588"/>
            <a:ext cx="1645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39497B"/>
                </a:solidFill>
                <a:latin typeface="Helvetica" charset="0"/>
                <a:ea typeface="Helvetica" charset="0"/>
                <a:cs typeface="Helvetica" charset="0"/>
              </a:rPr>
              <a:t>Larger Section</a:t>
            </a:r>
            <a:endParaRPr lang="en-US" sz="4000" b="1" baseline="30000" dirty="0">
              <a:solidFill>
                <a:srgbClr val="39497B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67098" y="42519600"/>
            <a:ext cx="35661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rgbClr val="39497B"/>
                </a:solidFill>
                <a:latin typeface="Helvetica Bold Oblique" charset="0"/>
                <a:ea typeface="Helvetica Bold Oblique" charset="0"/>
                <a:cs typeface="Helvetica Bold Oblique" charset="0"/>
              </a:rPr>
              <a:t>For more information: </a:t>
            </a:r>
            <a:r>
              <a:rPr lang="en-US" sz="4000" b="1" i="1" dirty="0" err="1">
                <a:solidFill>
                  <a:srgbClr val="39497B"/>
                </a:solidFill>
                <a:latin typeface="Helvetica Bold Oblique" charset="0"/>
                <a:ea typeface="Helvetica Bold Oblique" charset="0"/>
                <a:cs typeface="Helvetica Bold Oblique" charset="0"/>
              </a:rPr>
              <a:t>name@ufl.edu</a:t>
            </a:r>
            <a:endParaRPr lang="en-US" sz="4000" b="1" i="1" baseline="30000" dirty="0">
              <a:solidFill>
                <a:srgbClr val="39497B"/>
              </a:solidFill>
              <a:latin typeface="Helvetica Bold Oblique" charset="0"/>
              <a:ea typeface="Helvetica Bold Oblique" charset="0"/>
              <a:cs typeface="Helvetica Bold Oblique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4400" y="5588000"/>
            <a:ext cx="36576000" cy="0"/>
          </a:xfrm>
          <a:prstGeom prst="line">
            <a:avLst/>
          </a:prstGeom>
          <a:ln w="88900" cap="sq" cmpd="sng">
            <a:solidFill>
              <a:srgbClr val="3949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47"/>
          <a:stretch/>
        </p:blipFill>
        <p:spPr>
          <a:xfrm>
            <a:off x="744582" y="17320502"/>
            <a:ext cx="18297262" cy="8513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5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FGI_Vertical_Template" id="{6047EF1B-AACF-B94B-8547-85862032F369}" vid="{60197244-8BD6-3A41-9C02-4D44E3C919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UFGI_Vertical_Template</Template>
  <TotalTime>0</TotalTime>
  <Words>688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Helvetica Bold Oblique</vt:lpstr>
      <vt:lpstr>Helvetica Oblique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Kinder,Micayla R</dc:creator>
  <cp:lastModifiedBy>Kinder,Micayla R</cp:lastModifiedBy>
  <cp:revision>1</cp:revision>
  <dcterms:created xsi:type="dcterms:W3CDTF">2020-08-07T20:17:11Z</dcterms:created>
  <dcterms:modified xsi:type="dcterms:W3CDTF">2020-08-07T20:17:19Z</dcterms:modified>
</cp:coreProperties>
</file>