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8404800"/>
  <p:notesSz cx="6858000" cy="9144000"/>
  <p:defaultTextStyle>
    <a:defPPr>
      <a:defRPr lang="en-US"/>
    </a:defPPr>
    <a:lvl1pPr marL="0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1pPr>
    <a:lvl2pPr marL="1975104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2pPr>
    <a:lvl3pPr marL="3950208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3pPr>
    <a:lvl4pPr marL="5925312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4pPr>
    <a:lvl5pPr marL="7900416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5pPr>
    <a:lvl6pPr marL="9875520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6pPr>
    <a:lvl7pPr marL="11850624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7pPr>
    <a:lvl8pPr marL="13825728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8pPr>
    <a:lvl9pPr marL="15800832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6"/>
    <p:restoredTop sz="94706"/>
  </p:normalViewPr>
  <p:slideViewPr>
    <p:cSldViewPr snapToGrid="0" snapToObjects="1">
      <p:cViewPr varScale="1">
        <p:scale>
          <a:sx n="18" d="100"/>
          <a:sy n="18" d="100"/>
        </p:scale>
        <p:origin x="4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285233"/>
            <a:ext cx="37307520" cy="1337056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0171413"/>
            <a:ext cx="32918400" cy="927226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044700"/>
            <a:ext cx="9464040" cy="325462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044700"/>
            <a:ext cx="27843480" cy="325462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9574541"/>
            <a:ext cx="37856160" cy="1597532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5701001"/>
            <a:ext cx="37856160" cy="840104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0223500"/>
            <a:ext cx="18653760" cy="24367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0223500"/>
            <a:ext cx="18653760" cy="24367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044708"/>
            <a:ext cx="37856160" cy="7423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9414513"/>
            <a:ext cx="18568032" cy="461390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4028420"/>
            <a:ext cx="18568032" cy="20633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9414513"/>
            <a:ext cx="18659477" cy="461390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4028420"/>
            <a:ext cx="18659477" cy="20633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560320"/>
            <a:ext cx="14156054" cy="896112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5529588"/>
            <a:ext cx="22219920" cy="272923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1521440"/>
            <a:ext cx="14156054" cy="2134489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560320"/>
            <a:ext cx="14156054" cy="896112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5529588"/>
            <a:ext cx="22219920" cy="272923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1521440"/>
            <a:ext cx="14156054" cy="2134489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044708"/>
            <a:ext cx="3785616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0223500"/>
            <a:ext cx="3785616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5595568"/>
            <a:ext cx="987552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24A0-8F4C-9049-B984-57E3F8494525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5595568"/>
            <a:ext cx="1481328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5595568"/>
            <a:ext cx="987552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A611-AF1A-5D4F-AA73-C54D1F19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46336" y="1299972"/>
            <a:ext cx="2479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Your Title Goes Here</a:t>
            </a:r>
          </a:p>
          <a:p>
            <a:pPr algn="ctr"/>
            <a:r>
              <a:rPr lang="en-US" sz="7200" b="1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Also Here If You Need Two 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993924"/>
            <a:ext cx="411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First Author</a:t>
            </a:r>
            <a:r>
              <a:rPr lang="en-US" sz="4000" b="1" baseline="300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4000" b="1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40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Second Author</a:t>
            </a:r>
            <a:r>
              <a:rPr lang="en-US" sz="4000" baseline="300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40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Third Author</a:t>
            </a:r>
            <a:r>
              <a:rPr lang="en-US" sz="4000" baseline="300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196336" y="4753305"/>
            <a:ext cx="3749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Affiliation,</a:t>
            </a:r>
            <a:r>
              <a:rPr lang="en-US" sz="2400" baseline="300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2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Affiliation,</a:t>
            </a:r>
            <a:r>
              <a:rPr lang="en-US" sz="2400" baseline="300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3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Affiliation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16114" y="5652824"/>
            <a:ext cx="10108692" cy="836246"/>
          </a:xfrm>
          <a:prstGeom prst="rect">
            <a:avLst/>
          </a:prstGeom>
          <a:solidFill>
            <a:srgbClr val="A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DCD9"/>
              </a:solidFill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32918400" y="5775285"/>
            <a:ext cx="10058400" cy="59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41" tIns="42670" rIns="85341" bIns="42670">
            <a:spAutoFit/>
          </a:bodyPr>
          <a:lstStyle/>
          <a:p>
            <a:pPr algn="ctr" defTabSz="854075"/>
            <a:r>
              <a:rPr lang="en-US" sz="3200" i="1" dirty="0">
                <a:solidFill>
                  <a:srgbClr val="39497B"/>
                </a:solidFill>
                <a:latin typeface="Helvetica Oblique" charset="0"/>
                <a:ea typeface="Helvetica Oblique" charset="0"/>
                <a:cs typeface="Helvetica Oblique" charset="0"/>
              </a:rPr>
              <a:t>Division, Branch, Section, Core or Unit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5588000"/>
            <a:ext cx="42062400" cy="0"/>
          </a:xfrm>
          <a:prstGeom prst="line">
            <a:avLst/>
          </a:prstGeom>
          <a:ln w="88900" cap="sq" cmpd="sng">
            <a:solidFill>
              <a:srgbClr val="39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667512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Abstract</a:t>
            </a:r>
            <a:endParaRPr lang="en-US" sz="4000" b="1" baseline="30000" dirty="0">
              <a:solidFill>
                <a:srgbClr val="39497B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7680960"/>
            <a:ext cx="10972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Abstract text size Lorem ipsum dolor sit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magna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orci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wisi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et,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non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ornare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sit quam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Sapien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facilisis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vitae dui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velit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varius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interdum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nisl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 id,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accumsan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quam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Rem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ligula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aptent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nostra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lacus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pede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lacus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sapien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nunc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integer,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litora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Massa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rhoncus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mi,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vestibulum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vitae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Ipsum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vel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ante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et ac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enim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wisi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lobortis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dicta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vulputate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feugiat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accumsan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volutpat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morbi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integer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praesent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arcu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Nihil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dictum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vestibulum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ligula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ac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suspendisse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Suspendisse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ipsum dolor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montes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pulvinar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feugiat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cursus ante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fusce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arcu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tempor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aliquam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eaque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mi, in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0" y="7680960"/>
            <a:ext cx="10972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Introduction text size Lorem ipsum dolor sit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magna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orci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wisi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et,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non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ornare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sit quam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Sapien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facilisis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vitae dui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velit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varius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interdum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nisl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 id,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accumsan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quam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Rem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ligula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aptent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nostra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lacus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pede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lacus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sapien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nunc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integer,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litora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Massa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rhoncus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mi,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vestibulum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vitae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Ipsum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vel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ante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et ac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enim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wisi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lobortis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dicta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vulputate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feugiat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accumsan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volutpat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morbi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integer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praesent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arcu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Nihil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dictum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vestibulum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ligula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ac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suspendisse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Suspendisse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ipsum dolor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montes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pulvinar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feugiat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cursus ante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fusce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arcu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tempor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aliquam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eaque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mi, in 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0" y="667512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Introduction</a:t>
            </a:r>
            <a:endParaRPr lang="en-US" sz="4000" b="1" baseline="30000" dirty="0">
              <a:solidFill>
                <a:srgbClr val="39497B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60400" y="7680960"/>
            <a:ext cx="1645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Larger section text size Lorem ipsum dolor sit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magna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orci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wisi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et,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non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ornare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sit quam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Sapien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facilisis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vitae dui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velit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varius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interdum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nisl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 id,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accumsan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quam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Rem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ligula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aptent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nostra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lacus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pede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lacus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sapien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nunc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integer,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litora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Massa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rhoncus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mi,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vestibulum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vitae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Ipsum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vel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ante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et ac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enim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wisi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lobortis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dicta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vulputate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feugiat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accumsan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volutpat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morbi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integer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praesent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arcu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Nihil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eros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neque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dictum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vestibulum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ligula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ac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suspendisse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Suspendisse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ipsum dolor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montes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pulvinar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feugiat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cursus ante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fusce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in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arcu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tempor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diam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erat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sed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aliquam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eaque</a:t>
            </a:r>
            <a:r>
              <a:rPr lang="en-US" sz="2400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 mi, in 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60400" y="6695588"/>
            <a:ext cx="164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9497B"/>
                </a:solidFill>
                <a:latin typeface="Helvetica" charset="0"/>
                <a:ea typeface="Helvetica" charset="0"/>
                <a:cs typeface="Helvetica" charset="0"/>
              </a:rPr>
              <a:t>Larger Section</a:t>
            </a:r>
            <a:endParaRPr lang="en-US" sz="4000" b="1" baseline="30000" dirty="0">
              <a:solidFill>
                <a:srgbClr val="39497B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40"/>
          <a:stretch/>
        </p:blipFill>
        <p:spPr>
          <a:xfrm>
            <a:off x="13071855" y="15378447"/>
            <a:ext cx="18288001" cy="114659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1" y="15835647"/>
            <a:ext cx="54864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5" y="29643243"/>
            <a:ext cx="5492496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5" y="22739445"/>
            <a:ext cx="5492496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53" y="15789849"/>
            <a:ext cx="5486400" cy="6864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57" y="29643243"/>
            <a:ext cx="5492496" cy="68640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2693647"/>
            <a:ext cx="5492496" cy="68640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10737" y="37033200"/>
            <a:ext cx="3566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39497B"/>
                </a:solidFill>
                <a:latin typeface="Helvetica Bold Oblique" charset="0"/>
                <a:ea typeface="Helvetica Bold Oblique" charset="0"/>
                <a:cs typeface="Helvetica Bold Oblique" charset="0"/>
              </a:rPr>
              <a:t>For more information: </a:t>
            </a:r>
            <a:r>
              <a:rPr lang="en-US" sz="4000" b="1" i="1" dirty="0" err="1">
                <a:solidFill>
                  <a:srgbClr val="39497B"/>
                </a:solidFill>
                <a:latin typeface="Helvetica Bold Oblique" charset="0"/>
                <a:ea typeface="Helvetica Bold Oblique" charset="0"/>
                <a:cs typeface="Helvetica Bold Oblique" charset="0"/>
              </a:rPr>
              <a:t>name@ufl.edu</a:t>
            </a:r>
            <a:endParaRPr lang="en-US" sz="4000" b="1" i="1" baseline="30000" dirty="0">
              <a:solidFill>
                <a:srgbClr val="39497B"/>
              </a:solidFill>
              <a:latin typeface="Helvetica Bold Oblique" charset="0"/>
              <a:ea typeface="Helvetica Bold Oblique" charset="0"/>
              <a:cs typeface="Helvetica Bold Oblique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9E01ED5-84B9-CF4E-803D-EE25D6A7EB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0" y="886459"/>
            <a:ext cx="6858000" cy="29738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04B4B89-DC5C-E14F-B3A2-F25466FCB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160" y="1645920"/>
            <a:ext cx="6400800" cy="11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FGI_Horizontal_Template" id="{A7F3AE77-F295-4745-BB9E-0593EA648549}" vid="{5FA4065B-8B19-4F4D-90D0-D453775397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UFGI_Horizontal_Template_Icons</Template>
  <TotalTime>1</TotalTime>
  <Words>688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Bold Oblique</vt:lpstr>
      <vt:lpstr>Helvetica Oblique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Kinder,Micayla R</dc:creator>
  <cp:lastModifiedBy>Kinder,Micayla R</cp:lastModifiedBy>
  <cp:revision>1</cp:revision>
  <dcterms:created xsi:type="dcterms:W3CDTF">2020-08-07T20:15:10Z</dcterms:created>
  <dcterms:modified xsi:type="dcterms:W3CDTF">2020-08-07T20:16:15Z</dcterms:modified>
</cp:coreProperties>
</file>