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CBC86"/>
    <a:srgbClr val="FAC2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 snapToGrid="0" snapToObjects="1">
      <p:cViewPr>
        <p:scale>
          <a:sx n="25" d="100"/>
          <a:sy n="25" d="100"/>
        </p:scale>
        <p:origin x="-1688" y="-13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7F2-66DF-A64E-AC43-54440688D2B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1290-F72B-4847-B64D-84A38CBD0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0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7F2-66DF-A64E-AC43-54440688D2B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1290-F72B-4847-B64D-84A38CBD0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0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7F2-66DF-A64E-AC43-54440688D2B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1290-F72B-4847-B64D-84A38CBD0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8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7F2-66DF-A64E-AC43-54440688D2B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1290-F72B-4847-B64D-84A38CBD0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0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7F2-66DF-A64E-AC43-54440688D2B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1290-F72B-4847-B64D-84A38CBD0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3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7F2-66DF-A64E-AC43-54440688D2B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1290-F72B-4847-B64D-84A38CBD0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7F2-66DF-A64E-AC43-54440688D2B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1290-F72B-4847-B64D-84A38CBD0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7F2-66DF-A64E-AC43-54440688D2B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1290-F72B-4847-B64D-84A38CBD0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5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7F2-66DF-A64E-AC43-54440688D2B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1290-F72B-4847-B64D-84A38CBD0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9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7F2-66DF-A64E-AC43-54440688D2B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1290-F72B-4847-B64D-84A38CBD0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7F2-66DF-A64E-AC43-54440688D2B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1290-F72B-4847-B64D-84A38CBD0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4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117F2-66DF-A64E-AC43-54440688D2B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61290-F72B-4847-B64D-84A38CBD0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4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3891200" cy="3333509"/>
          </a:xfrm>
          <a:prstGeom prst="rect">
            <a:avLst/>
          </a:prstGeom>
          <a:solidFill>
            <a:srgbClr val="1F497D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FGI-inver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1899"/>
            <a:ext cx="7772400" cy="36454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312660" y="529129"/>
            <a:ext cx="240753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Quadon Medium"/>
                <a:cs typeface="Quadon Medium"/>
              </a:rPr>
              <a:t>Title Goes Here</a:t>
            </a:r>
            <a:br>
              <a:rPr lang="en-US" i="1" dirty="0" smtClean="0">
                <a:solidFill>
                  <a:schemeClr val="bg1"/>
                </a:solidFill>
                <a:latin typeface="Quadon Medium"/>
                <a:cs typeface="Quadon Medium"/>
              </a:rPr>
            </a:br>
            <a:r>
              <a:rPr lang="en-US" sz="4000" i="1" dirty="0" err="1" smtClean="0">
                <a:solidFill>
                  <a:schemeClr val="bg1"/>
                </a:solidFill>
                <a:latin typeface="Quadon Medium"/>
                <a:cs typeface="Quadon Medium"/>
              </a:rPr>
              <a:t>Firstname</a:t>
            </a:r>
            <a:r>
              <a:rPr lang="en-US" sz="4000" i="1" dirty="0" smtClean="0">
                <a:solidFill>
                  <a:schemeClr val="bg1"/>
                </a:solidFill>
                <a:latin typeface="Quadon Medium"/>
                <a:cs typeface="Quadon Medium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Quadon Medium"/>
                <a:cs typeface="Quadon Medium"/>
              </a:rPr>
              <a:t>Lastname</a:t>
            </a:r>
            <a:endParaRPr lang="en-US" sz="4000" i="1" dirty="0">
              <a:solidFill>
                <a:schemeClr val="bg1"/>
              </a:solidFill>
              <a:latin typeface="Quadon Medium"/>
              <a:cs typeface="Quadon Medium"/>
            </a:endParaRP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8254402" y="529129"/>
            <a:ext cx="0" cy="243399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30886400"/>
            <a:ext cx="43891200" cy="2032000"/>
          </a:xfrm>
          <a:prstGeom prst="rect">
            <a:avLst/>
          </a:prstGeom>
          <a:solidFill>
            <a:srgbClr val="1F497D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6400" y="31648400"/>
            <a:ext cx="9347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Quadon Medium"/>
                <a:cs typeface="Quadon Medium"/>
              </a:rPr>
              <a:t>For more information: </a:t>
            </a:r>
            <a:r>
              <a:rPr lang="en-US" sz="3200" i="1" dirty="0" err="1" smtClean="0">
                <a:solidFill>
                  <a:schemeClr val="bg1"/>
                </a:solidFill>
                <a:latin typeface="Quadon Medium"/>
                <a:cs typeface="Quadon Medium"/>
              </a:rPr>
              <a:t>name@ufl.edu</a:t>
            </a:r>
            <a:endParaRPr lang="en-US" sz="3200" i="1" dirty="0">
              <a:solidFill>
                <a:schemeClr val="bg1"/>
              </a:solidFill>
              <a:latin typeface="Quadon Medium"/>
              <a:cs typeface="Quadon Medium"/>
            </a:endParaRPr>
          </a:p>
          <a:p>
            <a:endParaRPr lang="en-US" dirty="0"/>
          </a:p>
        </p:txBody>
      </p:sp>
      <p:pic>
        <p:nvPicPr>
          <p:cNvPr id="16" name="Picture 15" descr="Screen Shot 2016-02-22 at 5.17.5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28677704"/>
            <a:ext cx="11430000" cy="2208696"/>
          </a:xfrm>
          <a:prstGeom prst="rect">
            <a:avLst/>
          </a:prstGeom>
        </p:spPr>
      </p:pic>
      <p:pic>
        <p:nvPicPr>
          <p:cNvPr id="17" name="Picture 16" descr="UF_Signature_Themeline-inverse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8578" y="31140400"/>
            <a:ext cx="5870222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18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UF ICBR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 Authors, Affiliations</dc:title>
  <dc:creator>Megan VanRysdam</dc:creator>
  <cp:lastModifiedBy>Ellison Langford</cp:lastModifiedBy>
  <cp:revision>5</cp:revision>
  <cp:lastPrinted>2014-03-25T16:22:51Z</cp:lastPrinted>
  <dcterms:created xsi:type="dcterms:W3CDTF">2014-03-25T16:12:43Z</dcterms:created>
  <dcterms:modified xsi:type="dcterms:W3CDTF">2016-02-22T22:20:41Z</dcterms:modified>
</cp:coreProperties>
</file>